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4"/>
  </p:notesMasterIdLst>
  <p:sldIdLst>
    <p:sldId id="260" r:id="rId2"/>
    <p:sldId id="262" r:id="rId3"/>
    <p:sldId id="283" r:id="rId4"/>
    <p:sldId id="261" r:id="rId5"/>
    <p:sldId id="265" r:id="rId6"/>
    <p:sldId id="264" r:id="rId7"/>
    <p:sldId id="263" r:id="rId8"/>
    <p:sldId id="258" r:id="rId9"/>
    <p:sldId id="259" r:id="rId10"/>
    <p:sldId id="281" r:id="rId11"/>
    <p:sldId id="257" r:id="rId12"/>
    <p:sldId id="277" r:id="rId13"/>
  </p:sldIdLst>
  <p:sldSz cx="12192000" cy="6858000"/>
  <p:notesSz cx="6858000" cy="9144000"/>
  <p:embeddedFontLst>
    <p:embeddedFont>
      <p:font typeface="Abril Fatface" panose="020B0604020202020204" charset="0"/>
      <p:regular r:id="rId15"/>
    </p:embeddedFont>
    <p:embeddedFont>
      <p:font typeface="Aldrich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Phetsarath OT" panose="02000500000000020004" pitchFamily="2" charset="0"/>
      <p:regular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Mono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37D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jp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9662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073618e60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073618e60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2313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a4d1c76c4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3a4d1c76c4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a073618e6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a073618e6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Google Shape;69;p4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70" name="Google Shape;70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" name="Google Shape;73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4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76" name="Google Shape;76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Talking Points">
  <p:cSld name="CUSTOM_2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5"/>
          <p:cNvGrpSpPr/>
          <p:nvPr/>
        </p:nvGrpSpPr>
        <p:grpSpPr>
          <a:xfrm>
            <a:off x="8201100" y="4138775"/>
            <a:ext cx="3509100" cy="2030700"/>
            <a:chOff x="8115925" y="1776575"/>
            <a:chExt cx="3509100" cy="2030700"/>
          </a:xfrm>
        </p:grpSpPr>
        <p:sp>
          <p:nvSpPr>
            <p:cNvPr id="83" name="Google Shape;83;p5"/>
            <p:cNvSpPr/>
            <p:nvPr/>
          </p:nvSpPr>
          <p:spPr>
            <a:xfrm>
              <a:off x="81159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" name="Google Shape;84;p5"/>
            <p:cNvGrpSpPr/>
            <p:nvPr/>
          </p:nvGrpSpPr>
          <p:grpSpPr>
            <a:xfrm>
              <a:off x="8251596" y="1886684"/>
              <a:ext cx="635280" cy="147600"/>
              <a:chOff x="2147366" y="4139382"/>
              <a:chExt cx="635280" cy="147600"/>
            </a:xfrm>
          </p:grpSpPr>
          <p:sp>
            <p:nvSpPr>
              <p:cNvPr id="85" name="Google Shape;85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8" name="Google Shape;88;p5"/>
          <p:cNvGrpSpPr/>
          <p:nvPr/>
        </p:nvGrpSpPr>
        <p:grpSpPr>
          <a:xfrm>
            <a:off x="481800" y="4138775"/>
            <a:ext cx="3509100" cy="2030700"/>
            <a:chOff x="396625" y="1776575"/>
            <a:chExt cx="3509100" cy="2030700"/>
          </a:xfrm>
        </p:grpSpPr>
        <p:sp>
          <p:nvSpPr>
            <p:cNvPr id="89" name="Google Shape;89;p5"/>
            <p:cNvSpPr/>
            <p:nvPr/>
          </p:nvSpPr>
          <p:spPr>
            <a:xfrm>
              <a:off x="3966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" name="Google Shape;90;p5"/>
            <p:cNvGrpSpPr/>
            <p:nvPr/>
          </p:nvGrpSpPr>
          <p:grpSpPr>
            <a:xfrm>
              <a:off x="532296" y="1886684"/>
              <a:ext cx="635280" cy="147600"/>
              <a:chOff x="2147366" y="4139382"/>
              <a:chExt cx="635280" cy="147600"/>
            </a:xfrm>
          </p:grpSpPr>
          <p:sp>
            <p:nvSpPr>
              <p:cNvPr id="91" name="Google Shape;91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4" name="Google Shape;94;p5"/>
          <p:cNvGrpSpPr/>
          <p:nvPr/>
        </p:nvGrpSpPr>
        <p:grpSpPr>
          <a:xfrm>
            <a:off x="4341450" y="4138775"/>
            <a:ext cx="3509100" cy="2030700"/>
            <a:chOff x="4234200" y="1776575"/>
            <a:chExt cx="3509100" cy="2030700"/>
          </a:xfrm>
        </p:grpSpPr>
        <p:sp>
          <p:nvSpPr>
            <p:cNvPr id="95" name="Google Shape;95;p5"/>
            <p:cNvSpPr/>
            <p:nvPr/>
          </p:nvSpPr>
          <p:spPr>
            <a:xfrm>
              <a:off x="4234200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" name="Google Shape;96;p5"/>
            <p:cNvGrpSpPr/>
            <p:nvPr/>
          </p:nvGrpSpPr>
          <p:grpSpPr>
            <a:xfrm>
              <a:off x="4369871" y="1886684"/>
              <a:ext cx="635280" cy="147600"/>
              <a:chOff x="2147366" y="4139382"/>
              <a:chExt cx="635280" cy="147600"/>
            </a:xfrm>
          </p:grpSpPr>
          <p:sp>
            <p:nvSpPr>
              <p:cNvPr id="97" name="Google Shape;97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0" name="Google Shape;100;p5"/>
          <p:cNvGrpSpPr/>
          <p:nvPr/>
        </p:nvGrpSpPr>
        <p:grpSpPr>
          <a:xfrm>
            <a:off x="481800" y="1776575"/>
            <a:ext cx="3509100" cy="2030700"/>
            <a:chOff x="396625" y="1776575"/>
            <a:chExt cx="3509100" cy="2030700"/>
          </a:xfrm>
        </p:grpSpPr>
        <p:sp>
          <p:nvSpPr>
            <p:cNvPr id="101" name="Google Shape;101;p5"/>
            <p:cNvSpPr/>
            <p:nvPr/>
          </p:nvSpPr>
          <p:spPr>
            <a:xfrm>
              <a:off x="3966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2" name="Google Shape;102;p5"/>
            <p:cNvGrpSpPr/>
            <p:nvPr/>
          </p:nvGrpSpPr>
          <p:grpSpPr>
            <a:xfrm>
              <a:off x="532296" y="1886684"/>
              <a:ext cx="635280" cy="147600"/>
              <a:chOff x="2147366" y="4139382"/>
              <a:chExt cx="635280" cy="147600"/>
            </a:xfrm>
          </p:grpSpPr>
          <p:sp>
            <p:nvSpPr>
              <p:cNvPr id="103" name="Google Shape;103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106;p5"/>
          <p:cNvGrpSpPr/>
          <p:nvPr/>
        </p:nvGrpSpPr>
        <p:grpSpPr>
          <a:xfrm>
            <a:off x="8201100" y="1776575"/>
            <a:ext cx="3509100" cy="2030700"/>
            <a:chOff x="8115925" y="1776575"/>
            <a:chExt cx="3509100" cy="2030700"/>
          </a:xfrm>
        </p:grpSpPr>
        <p:sp>
          <p:nvSpPr>
            <p:cNvPr id="107" name="Google Shape;107;p5"/>
            <p:cNvSpPr/>
            <p:nvPr/>
          </p:nvSpPr>
          <p:spPr>
            <a:xfrm>
              <a:off x="81159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8" name="Google Shape;108;p5"/>
            <p:cNvGrpSpPr/>
            <p:nvPr/>
          </p:nvGrpSpPr>
          <p:grpSpPr>
            <a:xfrm>
              <a:off x="8251596" y="1886684"/>
              <a:ext cx="635280" cy="147600"/>
              <a:chOff x="2147366" y="4139382"/>
              <a:chExt cx="635280" cy="147600"/>
            </a:xfrm>
          </p:grpSpPr>
          <p:sp>
            <p:nvSpPr>
              <p:cNvPr id="109" name="Google Shape;109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2" name="Google Shape;112;p5"/>
          <p:cNvGrpSpPr/>
          <p:nvPr/>
        </p:nvGrpSpPr>
        <p:grpSpPr>
          <a:xfrm>
            <a:off x="4341450" y="1776575"/>
            <a:ext cx="3509100" cy="2030700"/>
            <a:chOff x="4234200" y="1776575"/>
            <a:chExt cx="3509100" cy="2030700"/>
          </a:xfrm>
        </p:grpSpPr>
        <p:sp>
          <p:nvSpPr>
            <p:cNvPr id="113" name="Google Shape;113;p5"/>
            <p:cNvSpPr/>
            <p:nvPr/>
          </p:nvSpPr>
          <p:spPr>
            <a:xfrm>
              <a:off x="4234200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4" name="Google Shape;114;p5"/>
            <p:cNvGrpSpPr/>
            <p:nvPr/>
          </p:nvGrpSpPr>
          <p:grpSpPr>
            <a:xfrm>
              <a:off x="4369871" y="1886684"/>
              <a:ext cx="635280" cy="147600"/>
              <a:chOff x="2147366" y="4139382"/>
              <a:chExt cx="635280" cy="147600"/>
            </a:xfrm>
          </p:grpSpPr>
          <p:sp>
            <p:nvSpPr>
              <p:cNvPr id="115" name="Google Shape;115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>
          <a:xfrm>
            <a:off x="490775" y="523275"/>
            <a:ext cx="11210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body" idx="1"/>
          </p:nvPr>
        </p:nvSpPr>
        <p:spPr>
          <a:xfrm>
            <a:off x="575950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body" idx="2"/>
          </p:nvPr>
        </p:nvSpPr>
        <p:spPr>
          <a:xfrm>
            <a:off x="4418613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5"/>
          <p:cNvSpPr txBox="1">
            <a:spLocks noGrp="1"/>
          </p:cNvSpPr>
          <p:nvPr>
            <p:ph type="body" idx="3"/>
          </p:nvPr>
        </p:nvSpPr>
        <p:spPr>
          <a:xfrm>
            <a:off x="575950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body" idx="4"/>
          </p:nvPr>
        </p:nvSpPr>
        <p:spPr>
          <a:xfrm>
            <a:off x="4418613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title" idx="5"/>
          </p:nvPr>
        </p:nvSpPr>
        <p:spPr>
          <a:xfrm>
            <a:off x="9427075" y="41802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title" idx="6"/>
          </p:nvPr>
        </p:nvSpPr>
        <p:spPr>
          <a:xfrm>
            <a:off x="4448700" y="2046600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5" name="Google Shape;125;p5"/>
          <p:cNvSpPr txBox="1">
            <a:spLocks noGrp="1"/>
          </p:cNvSpPr>
          <p:nvPr>
            <p:ph type="title" idx="7"/>
          </p:nvPr>
        </p:nvSpPr>
        <p:spPr>
          <a:xfrm>
            <a:off x="490775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title" idx="8"/>
          </p:nvPr>
        </p:nvSpPr>
        <p:spPr>
          <a:xfrm>
            <a:off x="4448700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7" name="Google Shape;127;p5"/>
          <p:cNvSpPr txBox="1">
            <a:spLocks noGrp="1"/>
          </p:cNvSpPr>
          <p:nvPr>
            <p:ph type="body" idx="9"/>
          </p:nvPr>
        </p:nvSpPr>
        <p:spPr>
          <a:xfrm>
            <a:off x="8299375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body" idx="13"/>
          </p:nvPr>
        </p:nvSpPr>
        <p:spPr>
          <a:xfrm>
            <a:off x="8299375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title" idx="14"/>
          </p:nvPr>
        </p:nvSpPr>
        <p:spPr>
          <a:xfrm>
            <a:off x="8406625" y="2046600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title" idx="15"/>
          </p:nvPr>
        </p:nvSpPr>
        <p:spPr>
          <a:xfrm>
            <a:off x="8406625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>
            <a:off x="1119150" y="10897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" name="Google Shape;133;p6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134" name="Google Shape;134;p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6"/>
          <p:cNvSpPr txBox="1">
            <a:spLocks noGrp="1"/>
          </p:cNvSpPr>
          <p:nvPr>
            <p:ph type="title"/>
          </p:nvPr>
        </p:nvSpPr>
        <p:spPr>
          <a:xfrm>
            <a:off x="3811700" y="2041663"/>
            <a:ext cx="63459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body" idx="1"/>
          </p:nvPr>
        </p:nvSpPr>
        <p:spPr>
          <a:xfrm>
            <a:off x="2034300" y="4052838"/>
            <a:ext cx="8123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638797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7"/>
          <p:cNvGrpSpPr/>
          <p:nvPr/>
        </p:nvGrpSpPr>
        <p:grpSpPr>
          <a:xfrm>
            <a:off x="6541221" y="1539734"/>
            <a:ext cx="635280" cy="147600"/>
            <a:chOff x="2147366" y="4139382"/>
            <a:chExt cx="635280" cy="147600"/>
          </a:xfrm>
        </p:grpSpPr>
        <p:sp>
          <p:nvSpPr>
            <p:cNvPr id="142" name="Google Shape;142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>
            <a:off x="99442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7"/>
          <p:cNvGrpSpPr/>
          <p:nvPr/>
        </p:nvGrpSpPr>
        <p:grpSpPr>
          <a:xfrm>
            <a:off x="1147671" y="1539734"/>
            <a:ext cx="635280" cy="147600"/>
            <a:chOff x="2147366" y="4139382"/>
            <a:chExt cx="635280" cy="147600"/>
          </a:xfrm>
        </p:grpSpPr>
        <p:sp>
          <p:nvSpPr>
            <p:cNvPr id="147" name="Google Shape;147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2"/>
          </p:nvPr>
        </p:nvSpPr>
        <p:spPr>
          <a:xfrm>
            <a:off x="6679275" y="2255000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>
            <a:off x="790075" y="8901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943321" y="1000259"/>
            <a:ext cx="635280" cy="147600"/>
            <a:chOff x="2147366" y="4139382"/>
            <a:chExt cx="635280" cy="147600"/>
          </a:xfrm>
        </p:grpSpPr>
        <p:sp>
          <p:nvSpPr>
            <p:cNvPr id="156" name="Google Shape;156;p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8"/>
          <p:cNvSpPr txBox="1">
            <a:spLocks noGrp="1"/>
          </p:cNvSpPr>
          <p:nvPr>
            <p:ph type="subTitle" idx="1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60" name="Google Shape;160;p8"/>
          <p:cNvSpPr txBox="1">
            <a:spLocks noGrp="1"/>
          </p:cNvSpPr>
          <p:nvPr>
            <p:ph type="title"/>
          </p:nvPr>
        </p:nvSpPr>
        <p:spPr>
          <a:xfrm>
            <a:off x="920475" y="84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1" name="Google Shape;161;p8"/>
          <p:cNvSpPr txBox="1">
            <a:spLocks noGrp="1"/>
          </p:cNvSpPr>
          <p:nvPr>
            <p:ph type="body" idx="2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7 Quote">
  <p:cSld name="CUSTOM_6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/>
          <p:nvPr/>
        </p:nvSpPr>
        <p:spPr>
          <a:xfrm>
            <a:off x="666000" y="604225"/>
            <a:ext cx="10932600" cy="5351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4" name="Google Shape;164;p9"/>
          <p:cNvGrpSpPr/>
          <p:nvPr/>
        </p:nvGrpSpPr>
        <p:grpSpPr>
          <a:xfrm>
            <a:off x="819246" y="714334"/>
            <a:ext cx="635280" cy="147600"/>
            <a:chOff x="2147366" y="4139382"/>
            <a:chExt cx="635280" cy="147600"/>
          </a:xfrm>
        </p:grpSpPr>
        <p:sp>
          <p:nvSpPr>
            <p:cNvPr id="165" name="Google Shape;165;p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" name="Google Shape;168;p9"/>
          <p:cNvGrpSpPr/>
          <p:nvPr/>
        </p:nvGrpSpPr>
        <p:grpSpPr>
          <a:xfrm>
            <a:off x="8189023" y="5500363"/>
            <a:ext cx="3707096" cy="1137015"/>
            <a:chOff x="2176863" y="4518413"/>
            <a:chExt cx="5362500" cy="1301975"/>
          </a:xfrm>
        </p:grpSpPr>
        <p:sp>
          <p:nvSpPr>
            <p:cNvPr id="169" name="Google Shape;169;p9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9"/>
          <p:cNvGrpSpPr/>
          <p:nvPr/>
        </p:nvGrpSpPr>
        <p:grpSpPr>
          <a:xfrm>
            <a:off x="8324759" y="5610447"/>
            <a:ext cx="635280" cy="147600"/>
            <a:chOff x="2147366" y="4139382"/>
            <a:chExt cx="635280" cy="147600"/>
          </a:xfrm>
        </p:grpSpPr>
        <p:sp>
          <p:nvSpPr>
            <p:cNvPr id="172" name="Google Shape;172;p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9"/>
          <p:cNvSpPr txBox="1">
            <a:spLocks noGrp="1"/>
          </p:cNvSpPr>
          <p:nvPr>
            <p:ph type="title"/>
          </p:nvPr>
        </p:nvSpPr>
        <p:spPr>
          <a:xfrm>
            <a:off x="819250" y="1873525"/>
            <a:ext cx="10606800" cy="316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76" name="Google Shape;176;p9"/>
          <p:cNvSpPr txBox="1">
            <a:spLocks noGrp="1"/>
          </p:cNvSpPr>
          <p:nvPr>
            <p:ph type="subTitle" idx="1"/>
          </p:nvPr>
        </p:nvSpPr>
        <p:spPr>
          <a:xfrm>
            <a:off x="8070450" y="5758050"/>
            <a:ext cx="3754500" cy="717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9 Big Title">
  <p:cSld name="CUSTOM_7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/>
          <p:nvPr/>
        </p:nvSpPr>
        <p:spPr>
          <a:xfrm>
            <a:off x="629700" y="604225"/>
            <a:ext cx="10932600" cy="5351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9" name="Google Shape;179;p10"/>
          <p:cNvGrpSpPr/>
          <p:nvPr/>
        </p:nvGrpSpPr>
        <p:grpSpPr>
          <a:xfrm>
            <a:off x="819246" y="714334"/>
            <a:ext cx="635280" cy="147600"/>
            <a:chOff x="2147366" y="4139382"/>
            <a:chExt cx="635280" cy="147600"/>
          </a:xfrm>
        </p:grpSpPr>
        <p:sp>
          <p:nvSpPr>
            <p:cNvPr id="180" name="Google Shape;180;p1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3" name="Google Shape;183;p10"/>
          <p:cNvSpPr txBox="1">
            <a:spLocks noGrp="1"/>
          </p:cNvSpPr>
          <p:nvPr>
            <p:ph type="title"/>
          </p:nvPr>
        </p:nvSpPr>
        <p:spPr>
          <a:xfrm>
            <a:off x="781800" y="919825"/>
            <a:ext cx="10628400" cy="4720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 Three columns">
  <p:cSld name="CUSTOM_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/>
          <p:nvPr/>
        </p:nvSpPr>
        <p:spPr>
          <a:xfrm>
            <a:off x="666000" y="1518625"/>
            <a:ext cx="10932600" cy="46206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11"/>
          <p:cNvGrpSpPr/>
          <p:nvPr/>
        </p:nvGrpSpPr>
        <p:grpSpPr>
          <a:xfrm>
            <a:off x="819246" y="1628734"/>
            <a:ext cx="635280" cy="147600"/>
            <a:chOff x="2147366" y="4139382"/>
            <a:chExt cx="635280" cy="147600"/>
          </a:xfrm>
        </p:grpSpPr>
        <p:sp>
          <p:nvSpPr>
            <p:cNvPr id="187" name="Google Shape;187;p11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0" name="Google Shape;190;p11"/>
          <p:cNvSpPr txBox="1">
            <a:spLocks noGrp="1"/>
          </p:cNvSpPr>
          <p:nvPr>
            <p:ph type="subTitle" idx="1"/>
          </p:nvPr>
        </p:nvSpPr>
        <p:spPr>
          <a:xfrm>
            <a:off x="1217558" y="1800269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1" name="Google Shape;191;p11"/>
          <p:cNvSpPr txBox="1">
            <a:spLocks noGrp="1"/>
          </p:cNvSpPr>
          <p:nvPr>
            <p:ph type="subTitle" idx="2"/>
          </p:nvPr>
        </p:nvSpPr>
        <p:spPr>
          <a:xfrm>
            <a:off x="1217558" y="310036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2" name="Google Shape;192;p11"/>
          <p:cNvSpPr txBox="1">
            <a:spLocks noGrp="1"/>
          </p:cNvSpPr>
          <p:nvPr>
            <p:ph type="subTitle" idx="3"/>
          </p:nvPr>
        </p:nvSpPr>
        <p:spPr>
          <a:xfrm>
            <a:off x="1217558" y="440045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94" name="Google Shape;194;p11"/>
          <p:cNvSpPr txBox="1">
            <a:spLocks noGrp="1"/>
          </p:cNvSpPr>
          <p:nvPr>
            <p:ph type="body" idx="4"/>
          </p:nvPr>
        </p:nvSpPr>
        <p:spPr>
          <a:xfrm>
            <a:off x="1217550" y="2238218"/>
            <a:ext cx="97551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5" name="Google Shape;195;p11"/>
          <p:cNvSpPr txBox="1">
            <a:spLocks noGrp="1"/>
          </p:cNvSpPr>
          <p:nvPr>
            <p:ph type="body" idx="5"/>
          </p:nvPr>
        </p:nvSpPr>
        <p:spPr>
          <a:xfrm>
            <a:off x="1217550" y="3526878"/>
            <a:ext cx="97551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6" name="Google Shape;196;p11"/>
          <p:cNvSpPr txBox="1">
            <a:spLocks noGrp="1"/>
          </p:cNvSpPr>
          <p:nvPr>
            <p:ph type="body" idx="6"/>
          </p:nvPr>
        </p:nvSpPr>
        <p:spPr>
          <a:xfrm>
            <a:off x="1217550" y="4813738"/>
            <a:ext cx="9756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0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2" name="Google Shape;352;p20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353" name="Google Shape;353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20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359" name="Google Shape;359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20"/>
          <p:cNvSpPr txBox="1">
            <a:spLocks noGrp="1"/>
          </p:cNvSpPr>
          <p:nvPr>
            <p:ph type="subTitle" idx="1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63" name="Google Shape;363;p20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64" name="Google Shape;364;p20"/>
          <p:cNvSpPr txBox="1">
            <a:spLocks noGrp="1"/>
          </p:cNvSpPr>
          <p:nvPr>
            <p:ph type="body" idx="2"/>
          </p:nvPr>
        </p:nvSpPr>
        <p:spPr>
          <a:xfrm>
            <a:off x="7372700" y="3014400"/>
            <a:ext cx="3167700" cy="106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73">
            <a:extLst>
              <a:ext uri="{FF2B5EF4-FFF2-40B4-BE49-F238E27FC236}">
                <a16:creationId xmlns:a16="http://schemas.microsoft.com/office/drawing/2014/main" id="{014995CC-1FAC-47CF-84A4-80609602264B}"/>
              </a:ext>
            </a:extLst>
          </p:cNvPr>
          <p:cNvSpPr txBox="1"/>
          <p:nvPr/>
        </p:nvSpPr>
        <p:spPr>
          <a:xfrm>
            <a:off x="3688349" y="3470157"/>
            <a:ext cx="5090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ທ້າວ ພຸດທະເສນ ສີມະຫາໂນ</a:t>
            </a: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 </a:t>
            </a:r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	</a:t>
            </a: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FSP-AM-</a:t>
            </a:r>
            <a:r>
              <a:rPr lang="th-TH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1651-21</a:t>
            </a:r>
            <a:r>
              <a:rPr lang="th-TH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	</a:t>
            </a:r>
            <a:endParaRPr lang="en-US" sz="1800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8C78F56-1263-4180-824F-68F303F782EB}"/>
              </a:ext>
            </a:extLst>
          </p:cNvPr>
          <p:cNvSpPr txBox="1"/>
          <p:nvPr/>
        </p:nvSpPr>
        <p:spPr>
          <a:xfrm>
            <a:off x="3688349" y="4064341"/>
            <a:ext cx="5145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ທ້າວ ພິລະພົນ ທະທົງສັກ 	</a:t>
            </a: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FSP-AM-1637-21</a:t>
            </a:r>
            <a:r>
              <a:rPr lang="en-US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</a:t>
            </a:r>
            <a:r>
              <a:rPr lang="th-TH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	</a:t>
            </a:r>
            <a:endParaRPr lang="en-US" sz="1800" b="1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A638E34-B812-484E-AFFB-82800EC95044}"/>
              </a:ext>
            </a:extLst>
          </p:cNvPr>
          <p:cNvSpPr txBox="1"/>
          <p:nvPr/>
        </p:nvSpPr>
        <p:spPr>
          <a:xfrm>
            <a:off x="3688349" y="942526"/>
            <a:ext cx="44672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o-LA" sz="2000" b="1" u="sng" dirty="0">
                <a:solidFill>
                  <a:schemeClr val="tx1"/>
                </a:solidFill>
                <a:effectLst/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ວິຊາ </a:t>
            </a:r>
            <a:r>
              <a:rPr lang="en-US" sz="2000" b="1" u="sng" dirty="0">
                <a:solidFill>
                  <a:schemeClr val="tx1"/>
                </a:solidFill>
                <a:effectLst/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Java Script</a:t>
            </a:r>
            <a:endParaRPr lang="en-US" sz="2000" b="1" dirty="0">
              <a:solidFill>
                <a:schemeClr val="tx1"/>
              </a:solidFill>
              <a:effectLst/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F6D31E5-2D50-489D-AF0F-3C3CA750F19E}"/>
              </a:ext>
            </a:extLst>
          </p:cNvPr>
          <p:cNvSpPr txBox="1"/>
          <p:nvPr/>
        </p:nvSpPr>
        <p:spPr>
          <a:xfrm>
            <a:off x="3688349" y="4710672"/>
            <a:ext cx="5145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ທ້າວ ສອນແກ້ວ ທຳມະວົງ</a:t>
            </a: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 </a:t>
            </a:r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	</a:t>
            </a: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FSP-AM-</a:t>
            </a:r>
            <a:r>
              <a:rPr lang="th-TH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1643-21</a:t>
            </a:r>
            <a:r>
              <a:rPr lang="th-TH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	</a:t>
            </a:r>
            <a:endParaRPr lang="en-US" sz="1800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CE5B5BE0-395D-48A9-9FC4-758A3E3DC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6499" y="860037"/>
            <a:ext cx="701142" cy="701142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30142C87-551D-439E-BBC1-3810F83BFECC}"/>
              </a:ext>
            </a:extLst>
          </p:cNvPr>
          <p:cNvSpPr txBox="1"/>
          <p:nvPr/>
        </p:nvSpPr>
        <p:spPr>
          <a:xfrm>
            <a:off x="8261612" y="1561179"/>
            <a:ext cx="224622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lo-LA" sz="1200" b="1" u="sng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ສະຖາບັນເຕັກໂນໂລຊີ   ສຸດສະກະ</a:t>
            </a:r>
            <a:endParaRPr lang="en-US" sz="1200" b="1" u="sng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D1B1304-5811-42FD-BC41-2CB89396EABE}"/>
              </a:ext>
            </a:extLst>
          </p:cNvPr>
          <p:cNvSpPr txBox="1"/>
          <p:nvPr/>
        </p:nvSpPr>
        <p:spPr>
          <a:xfrm>
            <a:off x="1428751" y="1346499"/>
            <a:ext cx="54222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ສອນໂດຍ</a:t>
            </a:r>
            <a:r>
              <a:rPr lang="en-US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:</a:t>
            </a:r>
            <a:r>
              <a:rPr lang="lo-LA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ອາຈານ</a:t>
            </a:r>
            <a:r>
              <a:rPr lang="en-US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</a:t>
            </a:r>
            <a:r>
              <a:rPr lang="lo-LA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ມາກ</a:t>
            </a:r>
            <a:br>
              <a:rPr lang="lo-LA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br>
              <a:rPr lang="lo-LA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ຫົວຂໍ້</a:t>
            </a:r>
            <a:r>
              <a:rPr lang="lo-LA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:</a:t>
            </a:r>
            <a:r>
              <a:rPr lang="lo-LA" sz="1800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ເວັບຂາຍຂອງມືສອງ</a:t>
            </a:r>
            <a:endParaRPr lang="en-US" sz="1800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endParaRPr lang="en-US" sz="1800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ກຸ່ມທີ </a:t>
            </a: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: </a:t>
            </a:r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5</a:t>
            </a: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                                                </a:t>
            </a:r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ສະມາຊິກກຸ່ມ</a:t>
            </a:r>
            <a:b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b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ຫ້ອງ</a:t>
            </a: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: BCSP</a:t>
            </a:r>
            <a: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5</a:t>
            </a: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A-AM</a:t>
            </a:r>
            <a:br>
              <a:rPr lang="lo-LA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r>
              <a:rPr lang="en-US" sz="18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			</a:t>
            </a:r>
            <a:endParaRPr lang="en-US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5" grpId="0"/>
      <p:bldP spid="76" grpId="0"/>
      <p:bldP spid="77" grpId="0"/>
      <p:bldP spid="79" grpId="0"/>
      <p:bldP spid="8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4480119" y="1373567"/>
            <a:ext cx="1966401" cy="67631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SWOT</a:t>
            </a:r>
            <a:endParaRPr sz="44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7" name="Google Shape;1022;p45">
            <a:extLst>
              <a:ext uri="{FF2B5EF4-FFF2-40B4-BE49-F238E27FC236}">
                <a16:creationId xmlns:a16="http://schemas.microsoft.com/office/drawing/2014/main" id="{9A28CBF7-C7BB-42FD-B87F-D3E652A2D354}"/>
              </a:ext>
            </a:extLst>
          </p:cNvPr>
          <p:cNvSpPr/>
          <p:nvPr/>
        </p:nvSpPr>
        <p:spPr>
          <a:xfrm>
            <a:off x="1587923" y="1711724"/>
            <a:ext cx="1014212" cy="1045725"/>
          </a:xfrm>
          <a:custGeom>
            <a:avLst/>
            <a:gdLst/>
            <a:ahLst/>
            <a:cxnLst/>
            <a:rect l="l" t="t" r="r" b="b"/>
            <a:pathLst>
              <a:path w="10921" h="10920" extrusionOk="0">
                <a:moveTo>
                  <a:pt x="3051" y="536"/>
                </a:moveTo>
                <a:lnTo>
                  <a:pt x="3444" y="910"/>
                </a:lnTo>
                <a:lnTo>
                  <a:pt x="2409" y="1945"/>
                </a:lnTo>
                <a:lnTo>
                  <a:pt x="2034" y="1570"/>
                </a:lnTo>
                <a:lnTo>
                  <a:pt x="3051" y="536"/>
                </a:lnTo>
                <a:close/>
                <a:moveTo>
                  <a:pt x="3819" y="1285"/>
                </a:moveTo>
                <a:lnTo>
                  <a:pt x="4193" y="1660"/>
                </a:lnTo>
                <a:lnTo>
                  <a:pt x="3158" y="2694"/>
                </a:lnTo>
                <a:lnTo>
                  <a:pt x="2784" y="2320"/>
                </a:lnTo>
                <a:lnTo>
                  <a:pt x="3819" y="1285"/>
                </a:lnTo>
                <a:close/>
                <a:moveTo>
                  <a:pt x="1660" y="1945"/>
                </a:moveTo>
                <a:lnTo>
                  <a:pt x="2017" y="2320"/>
                </a:lnTo>
                <a:lnTo>
                  <a:pt x="892" y="3444"/>
                </a:lnTo>
                <a:lnTo>
                  <a:pt x="518" y="3069"/>
                </a:lnTo>
                <a:lnTo>
                  <a:pt x="1660" y="1945"/>
                </a:lnTo>
                <a:close/>
                <a:moveTo>
                  <a:pt x="4586" y="2034"/>
                </a:moveTo>
                <a:lnTo>
                  <a:pt x="4943" y="2409"/>
                </a:lnTo>
                <a:lnTo>
                  <a:pt x="3908" y="3444"/>
                </a:lnTo>
                <a:lnTo>
                  <a:pt x="3533" y="3069"/>
                </a:lnTo>
                <a:lnTo>
                  <a:pt x="4586" y="2034"/>
                </a:lnTo>
                <a:close/>
                <a:moveTo>
                  <a:pt x="2409" y="2694"/>
                </a:moveTo>
                <a:lnTo>
                  <a:pt x="2784" y="3069"/>
                </a:lnTo>
                <a:lnTo>
                  <a:pt x="1660" y="4211"/>
                </a:lnTo>
                <a:lnTo>
                  <a:pt x="1285" y="3836"/>
                </a:lnTo>
                <a:lnTo>
                  <a:pt x="2409" y="2694"/>
                </a:lnTo>
                <a:close/>
                <a:moveTo>
                  <a:pt x="3176" y="3444"/>
                </a:moveTo>
                <a:lnTo>
                  <a:pt x="3533" y="3819"/>
                </a:lnTo>
                <a:lnTo>
                  <a:pt x="2409" y="4961"/>
                </a:lnTo>
                <a:lnTo>
                  <a:pt x="2034" y="4586"/>
                </a:lnTo>
                <a:lnTo>
                  <a:pt x="3176" y="3444"/>
                </a:lnTo>
                <a:close/>
                <a:moveTo>
                  <a:pt x="8529" y="5978"/>
                </a:moveTo>
                <a:lnTo>
                  <a:pt x="8904" y="6352"/>
                </a:lnTo>
                <a:lnTo>
                  <a:pt x="7869" y="7405"/>
                </a:lnTo>
                <a:lnTo>
                  <a:pt x="7494" y="7030"/>
                </a:lnTo>
                <a:lnTo>
                  <a:pt x="8529" y="5978"/>
                </a:lnTo>
                <a:close/>
                <a:moveTo>
                  <a:pt x="9261" y="6727"/>
                </a:moveTo>
                <a:lnTo>
                  <a:pt x="9635" y="7102"/>
                </a:lnTo>
                <a:lnTo>
                  <a:pt x="8600" y="8154"/>
                </a:lnTo>
                <a:lnTo>
                  <a:pt x="8244" y="7780"/>
                </a:lnTo>
                <a:lnTo>
                  <a:pt x="9261" y="6727"/>
                </a:lnTo>
                <a:close/>
                <a:moveTo>
                  <a:pt x="7102" y="7405"/>
                </a:moveTo>
                <a:lnTo>
                  <a:pt x="7476" y="7780"/>
                </a:lnTo>
                <a:lnTo>
                  <a:pt x="6334" y="8904"/>
                </a:lnTo>
                <a:lnTo>
                  <a:pt x="5978" y="8529"/>
                </a:lnTo>
                <a:lnTo>
                  <a:pt x="7102" y="7405"/>
                </a:lnTo>
                <a:close/>
                <a:moveTo>
                  <a:pt x="10028" y="7494"/>
                </a:moveTo>
                <a:lnTo>
                  <a:pt x="10403" y="7869"/>
                </a:lnTo>
                <a:lnTo>
                  <a:pt x="9368" y="8904"/>
                </a:lnTo>
                <a:lnTo>
                  <a:pt x="8993" y="8529"/>
                </a:lnTo>
                <a:lnTo>
                  <a:pt x="10028" y="7494"/>
                </a:lnTo>
                <a:close/>
                <a:moveTo>
                  <a:pt x="1356" y="8029"/>
                </a:moveTo>
                <a:lnTo>
                  <a:pt x="1945" y="8618"/>
                </a:lnTo>
                <a:lnTo>
                  <a:pt x="1356" y="9207"/>
                </a:lnTo>
                <a:lnTo>
                  <a:pt x="1356" y="8029"/>
                </a:lnTo>
                <a:close/>
                <a:moveTo>
                  <a:pt x="2320" y="8993"/>
                </a:moveTo>
                <a:lnTo>
                  <a:pt x="2891" y="9564"/>
                </a:lnTo>
                <a:lnTo>
                  <a:pt x="1749" y="9564"/>
                </a:lnTo>
                <a:lnTo>
                  <a:pt x="2320" y="8993"/>
                </a:lnTo>
                <a:close/>
                <a:moveTo>
                  <a:pt x="7869" y="8154"/>
                </a:moveTo>
                <a:lnTo>
                  <a:pt x="8244" y="8529"/>
                </a:lnTo>
                <a:lnTo>
                  <a:pt x="7102" y="9653"/>
                </a:lnTo>
                <a:lnTo>
                  <a:pt x="6727" y="9278"/>
                </a:lnTo>
                <a:lnTo>
                  <a:pt x="7869" y="8154"/>
                </a:lnTo>
                <a:close/>
                <a:moveTo>
                  <a:pt x="8618" y="8904"/>
                </a:moveTo>
                <a:lnTo>
                  <a:pt x="8993" y="9278"/>
                </a:lnTo>
                <a:lnTo>
                  <a:pt x="7869" y="10403"/>
                </a:lnTo>
                <a:lnTo>
                  <a:pt x="7494" y="10028"/>
                </a:lnTo>
                <a:lnTo>
                  <a:pt x="8618" y="8904"/>
                </a:lnTo>
                <a:close/>
                <a:moveTo>
                  <a:pt x="3051" y="0"/>
                </a:moveTo>
                <a:cubicBezTo>
                  <a:pt x="2927" y="0"/>
                  <a:pt x="2784" y="54"/>
                  <a:pt x="2695" y="161"/>
                </a:cubicBezTo>
                <a:lnTo>
                  <a:pt x="161" y="2694"/>
                </a:lnTo>
                <a:cubicBezTo>
                  <a:pt x="54" y="2784"/>
                  <a:pt x="0" y="2926"/>
                  <a:pt x="0" y="3069"/>
                </a:cubicBezTo>
                <a:cubicBezTo>
                  <a:pt x="0" y="3230"/>
                  <a:pt x="54" y="3355"/>
                  <a:pt x="161" y="3444"/>
                </a:cubicBezTo>
                <a:lnTo>
                  <a:pt x="2034" y="5317"/>
                </a:lnTo>
                <a:cubicBezTo>
                  <a:pt x="2141" y="5424"/>
                  <a:pt x="2284" y="5478"/>
                  <a:pt x="2409" y="5478"/>
                </a:cubicBezTo>
                <a:cubicBezTo>
                  <a:pt x="2552" y="5478"/>
                  <a:pt x="2695" y="5424"/>
                  <a:pt x="2784" y="5317"/>
                </a:cubicBezTo>
                <a:lnTo>
                  <a:pt x="3908" y="4193"/>
                </a:lnTo>
                <a:lnTo>
                  <a:pt x="4283" y="4568"/>
                </a:lnTo>
                <a:lnTo>
                  <a:pt x="2962" y="5888"/>
                </a:lnTo>
                <a:cubicBezTo>
                  <a:pt x="2855" y="5978"/>
                  <a:pt x="2802" y="6120"/>
                  <a:pt x="2802" y="6245"/>
                </a:cubicBezTo>
                <a:cubicBezTo>
                  <a:pt x="2802" y="6406"/>
                  <a:pt x="2855" y="6531"/>
                  <a:pt x="2962" y="6620"/>
                </a:cubicBezTo>
                <a:lnTo>
                  <a:pt x="3355" y="6995"/>
                </a:lnTo>
                <a:lnTo>
                  <a:pt x="2944" y="7405"/>
                </a:lnTo>
                <a:cubicBezTo>
                  <a:pt x="2429" y="6984"/>
                  <a:pt x="1846" y="6756"/>
                  <a:pt x="1337" y="6756"/>
                </a:cubicBezTo>
                <a:cubicBezTo>
                  <a:pt x="982" y="6756"/>
                  <a:pt x="663" y="6867"/>
                  <a:pt x="429" y="7102"/>
                </a:cubicBezTo>
                <a:lnTo>
                  <a:pt x="821" y="7494"/>
                </a:lnTo>
                <a:lnTo>
                  <a:pt x="821" y="9493"/>
                </a:lnTo>
                <a:cubicBezTo>
                  <a:pt x="553" y="9528"/>
                  <a:pt x="357" y="9760"/>
                  <a:pt x="357" y="10046"/>
                </a:cubicBezTo>
                <a:cubicBezTo>
                  <a:pt x="375" y="10331"/>
                  <a:pt x="607" y="10545"/>
                  <a:pt x="875" y="10545"/>
                </a:cubicBezTo>
                <a:cubicBezTo>
                  <a:pt x="1160" y="10545"/>
                  <a:pt x="1392" y="10349"/>
                  <a:pt x="1428" y="10081"/>
                </a:cubicBezTo>
                <a:lnTo>
                  <a:pt x="3408" y="10081"/>
                </a:lnTo>
                <a:lnTo>
                  <a:pt x="3819" y="10492"/>
                </a:lnTo>
                <a:cubicBezTo>
                  <a:pt x="4372" y="9921"/>
                  <a:pt x="4229" y="8850"/>
                  <a:pt x="3533" y="7958"/>
                </a:cubicBezTo>
                <a:lnTo>
                  <a:pt x="3926" y="7548"/>
                </a:lnTo>
                <a:lnTo>
                  <a:pt x="4283" y="7958"/>
                </a:lnTo>
                <a:cubicBezTo>
                  <a:pt x="4390" y="8065"/>
                  <a:pt x="4515" y="8119"/>
                  <a:pt x="4657" y="8119"/>
                </a:cubicBezTo>
                <a:cubicBezTo>
                  <a:pt x="4800" y="8119"/>
                  <a:pt x="4943" y="8065"/>
                  <a:pt x="5032" y="7958"/>
                </a:cubicBezTo>
                <a:lnTo>
                  <a:pt x="6334" y="6638"/>
                </a:lnTo>
                <a:lnTo>
                  <a:pt x="6709" y="7012"/>
                </a:lnTo>
                <a:lnTo>
                  <a:pt x="5585" y="8154"/>
                </a:lnTo>
                <a:cubicBezTo>
                  <a:pt x="5478" y="8244"/>
                  <a:pt x="5424" y="8386"/>
                  <a:pt x="5424" y="8511"/>
                </a:cubicBezTo>
                <a:cubicBezTo>
                  <a:pt x="5424" y="8654"/>
                  <a:pt x="5478" y="8797"/>
                  <a:pt x="5585" y="8886"/>
                </a:cubicBezTo>
                <a:lnTo>
                  <a:pt x="7476" y="10759"/>
                </a:lnTo>
                <a:cubicBezTo>
                  <a:pt x="7583" y="10866"/>
                  <a:pt x="7708" y="10920"/>
                  <a:pt x="7851" y="10920"/>
                </a:cubicBezTo>
                <a:cubicBezTo>
                  <a:pt x="7994" y="10920"/>
                  <a:pt x="8119" y="10866"/>
                  <a:pt x="8226" y="10759"/>
                </a:cubicBezTo>
                <a:lnTo>
                  <a:pt x="10777" y="8244"/>
                </a:lnTo>
                <a:cubicBezTo>
                  <a:pt x="10884" y="8154"/>
                  <a:pt x="10920" y="8012"/>
                  <a:pt x="10920" y="7887"/>
                </a:cubicBezTo>
                <a:cubicBezTo>
                  <a:pt x="10920" y="7726"/>
                  <a:pt x="10884" y="7601"/>
                  <a:pt x="10777" y="7494"/>
                </a:cubicBezTo>
                <a:lnTo>
                  <a:pt x="8904" y="5621"/>
                </a:lnTo>
                <a:cubicBezTo>
                  <a:pt x="8797" y="5514"/>
                  <a:pt x="8654" y="5460"/>
                  <a:pt x="8529" y="5460"/>
                </a:cubicBezTo>
                <a:cubicBezTo>
                  <a:pt x="8386" y="5460"/>
                  <a:pt x="8244" y="5514"/>
                  <a:pt x="8154" y="5621"/>
                </a:cubicBezTo>
                <a:lnTo>
                  <a:pt x="7102" y="6656"/>
                </a:lnTo>
                <a:lnTo>
                  <a:pt x="6727" y="6281"/>
                </a:lnTo>
                <a:lnTo>
                  <a:pt x="8047" y="4961"/>
                </a:lnTo>
                <a:cubicBezTo>
                  <a:pt x="8154" y="4853"/>
                  <a:pt x="8208" y="4729"/>
                  <a:pt x="8208" y="4586"/>
                </a:cubicBezTo>
                <a:cubicBezTo>
                  <a:pt x="8208" y="4443"/>
                  <a:pt x="8154" y="4318"/>
                  <a:pt x="8047" y="4229"/>
                </a:cubicBezTo>
                <a:lnTo>
                  <a:pt x="7833" y="3997"/>
                </a:lnTo>
                <a:lnTo>
                  <a:pt x="8333" y="3729"/>
                </a:lnTo>
                <a:lnTo>
                  <a:pt x="7209" y="2605"/>
                </a:lnTo>
                <a:lnTo>
                  <a:pt x="6941" y="3105"/>
                </a:lnTo>
                <a:lnTo>
                  <a:pt x="6727" y="2891"/>
                </a:lnTo>
                <a:cubicBezTo>
                  <a:pt x="6620" y="2784"/>
                  <a:pt x="6495" y="2730"/>
                  <a:pt x="6352" y="2730"/>
                </a:cubicBezTo>
                <a:cubicBezTo>
                  <a:pt x="6210" y="2730"/>
                  <a:pt x="6067" y="2784"/>
                  <a:pt x="5978" y="2891"/>
                </a:cubicBezTo>
                <a:lnTo>
                  <a:pt x="4675" y="4211"/>
                </a:lnTo>
                <a:lnTo>
                  <a:pt x="4283" y="3836"/>
                </a:lnTo>
                <a:lnTo>
                  <a:pt x="5317" y="2784"/>
                </a:lnTo>
                <a:cubicBezTo>
                  <a:pt x="5424" y="2694"/>
                  <a:pt x="5478" y="2552"/>
                  <a:pt x="5478" y="2427"/>
                </a:cubicBezTo>
                <a:cubicBezTo>
                  <a:pt x="5478" y="2266"/>
                  <a:pt x="5424" y="2141"/>
                  <a:pt x="5317" y="2052"/>
                </a:cubicBezTo>
                <a:lnTo>
                  <a:pt x="3444" y="161"/>
                </a:lnTo>
                <a:cubicBezTo>
                  <a:pt x="3337" y="54"/>
                  <a:pt x="3212" y="0"/>
                  <a:pt x="3051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grpSp>
        <p:nvGrpSpPr>
          <p:cNvPr id="8" name="Google Shape;1110;p45">
            <a:extLst>
              <a:ext uri="{FF2B5EF4-FFF2-40B4-BE49-F238E27FC236}">
                <a16:creationId xmlns:a16="http://schemas.microsoft.com/office/drawing/2014/main" id="{B27E21CB-266F-4EC1-BF0F-9092FA3F209B}"/>
              </a:ext>
            </a:extLst>
          </p:cNvPr>
          <p:cNvGrpSpPr/>
          <p:nvPr/>
        </p:nvGrpSpPr>
        <p:grpSpPr>
          <a:xfrm>
            <a:off x="2210853" y="622056"/>
            <a:ext cx="1018404" cy="1242899"/>
            <a:chOff x="238550" y="1487175"/>
            <a:chExt cx="418000" cy="494725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9" name="Google Shape;1111;p45">
              <a:extLst>
                <a:ext uri="{FF2B5EF4-FFF2-40B4-BE49-F238E27FC236}">
                  <a16:creationId xmlns:a16="http://schemas.microsoft.com/office/drawing/2014/main" id="{D33011F3-85C0-4A98-BCE8-215501C18EAC}"/>
                </a:ext>
              </a:extLst>
            </p:cNvPr>
            <p:cNvSpPr/>
            <p:nvPr/>
          </p:nvSpPr>
          <p:spPr>
            <a:xfrm>
              <a:off x="238550" y="1487175"/>
              <a:ext cx="184700" cy="358675"/>
            </a:xfrm>
            <a:custGeom>
              <a:avLst/>
              <a:gdLst/>
              <a:ahLst/>
              <a:cxnLst/>
              <a:rect l="l" t="t" r="r" b="b"/>
              <a:pathLst>
                <a:path w="7388" h="14347" extrusionOk="0">
                  <a:moveTo>
                    <a:pt x="1" y="1"/>
                  </a:moveTo>
                  <a:close/>
                  <a:moveTo>
                    <a:pt x="4997" y="13543"/>
                  </a:moveTo>
                  <a:lnTo>
                    <a:pt x="4997" y="14346"/>
                  </a:lnTo>
                  <a:lnTo>
                    <a:pt x="7388" y="14346"/>
                  </a:lnTo>
                  <a:lnTo>
                    <a:pt x="7388" y="1354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0" name="Google Shape;1112;p45">
              <a:extLst>
                <a:ext uri="{FF2B5EF4-FFF2-40B4-BE49-F238E27FC236}">
                  <a16:creationId xmlns:a16="http://schemas.microsoft.com/office/drawing/2014/main" id="{DC6B1F59-37E2-4FDD-8DC9-B74A0BF12844}"/>
                </a:ext>
              </a:extLst>
            </p:cNvPr>
            <p:cNvSpPr/>
            <p:nvPr/>
          </p:nvSpPr>
          <p:spPr>
            <a:xfrm>
              <a:off x="596300" y="1825750"/>
              <a:ext cx="60250" cy="20100"/>
            </a:xfrm>
            <a:custGeom>
              <a:avLst/>
              <a:gdLst/>
              <a:ahLst/>
              <a:cxnLst/>
              <a:rect l="l" t="t" r="r" b="b"/>
              <a:pathLst>
                <a:path w="2410" h="804" extrusionOk="0">
                  <a:moveTo>
                    <a:pt x="1" y="0"/>
                  </a:moveTo>
                  <a:lnTo>
                    <a:pt x="1" y="803"/>
                  </a:lnTo>
                  <a:lnTo>
                    <a:pt x="2409" y="803"/>
                  </a:lnTo>
                  <a:lnTo>
                    <a:pt x="24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1" name="Google Shape;1113;p45">
              <a:extLst>
                <a:ext uri="{FF2B5EF4-FFF2-40B4-BE49-F238E27FC236}">
                  <a16:creationId xmlns:a16="http://schemas.microsoft.com/office/drawing/2014/main" id="{B014A544-B4A5-4A87-8244-685D028E58DC}"/>
                </a:ext>
              </a:extLst>
            </p:cNvPr>
            <p:cNvSpPr/>
            <p:nvPr/>
          </p:nvSpPr>
          <p:spPr>
            <a:xfrm>
              <a:off x="436600" y="1762400"/>
              <a:ext cx="146800" cy="146350"/>
            </a:xfrm>
            <a:custGeom>
              <a:avLst/>
              <a:gdLst/>
              <a:ahLst/>
              <a:cxnLst/>
              <a:rect l="l" t="t" r="r" b="b"/>
              <a:pathLst>
                <a:path w="5872" h="5854" extrusionOk="0">
                  <a:moveTo>
                    <a:pt x="2927" y="1"/>
                  </a:moveTo>
                  <a:cubicBezTo>
                    <a:pt x="1321" y="1"/>
                    <a:pt x="1" y="1321"/>
                    <a:pt x="1" y="2927"/>
                  </a:cubicBezTo>
                  <a:cubicBezTo>
                    <a:pt x="1" y="4551"/>
                    <a:pt x="1321" y="5853"/>
                    <a:pt x="2927" y="5853"/>
                  </a:cubicBezTo>
                  <a:cubicBezTo>
                    <a:pt x="4551" y="5853"/>
                    <a:pt x="5871" y="4551"/>
                    <a:pt x="5871" y="2927"/>
                  </a:cubicBezTo>
                  <a:cubicBezTo>
                    <a:pt x="5871" y="1321"/>
                    <a:pt x="4551" y="1"/>
                    <a:pt x="29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2" name="Google Shape;1114;p45">
              <a:extLst>
                <a:ext uri="{FF2B5EF4-FFF2-40B4-BE49-F238E27FC236}">
                  <a16:creationId xmlns:a16="http://schemas.microsoft.com/office/drawing/2014/main" id="{11566868-1BEF-4D7B-8F25-1AC6D098F64B}"/>
                </a:ext>
              </a:extLst>
            </p:cNvPr>
            <p:cNvSpPr/>
            <p:nvPr/>
          </p:nvSpPr>
          <p:spPr>
            <a:xfrm>
              <a:off x="499950" y="1922100"/>
              <a:ext cx="20100" cy="59800"/>
            </a:xfrm>
            <a:custGeom>
              <a:avLst/>
              <a:gdLst/>
              <a:ahLst/>
              <a:cxnLst/>
              <a:rect l="l" t="t" r="r" b="b"/>
              <a:pathLst>
                <a:path w="804" h="2392" extrusionOk="0">
                  <a:moveTo>
                    <a:pt x="1" y="0"/>
                  </a:moveTo>
                  <a:lnTo>
                    <a:pt x="1" y="2391"/>
                  </a:lnTo>
                  <a:lnTo>
                    <a:pt x="804" y="2391"/>
                  </a:lnTo>
                  <a:lnTo>
                    <a:pt x="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3" name="Google Shape;1115;p45">
              <a:extLst>
                <a:ext uri="{FF2B5EF4-FFF2-40B4-BE49-F238E27FC236}">
                  <a16:creationId xmlns:a16="http://schemas.microsoft.com/office/drawing/2014/main" id="{48B875F6-C8DA-4581-84B7-570610A31EF1}"/>
                </a:ext>
              </a:extLst>
            </p:cNvPr>
            <p:cNvSpPr/>
            <p:nvPr/>
          </p:nvSpPr>
          <p:spPr>
            <a:xfrm>
              <a:off x="499950" y="1689250"/>
              <a:ext cx="20100" cy="59800"/>
            </a:xfrm>
            <a:custGeom>
              <a:avLst/>
              <a:gdLst/>
              <a:ahLst/>
              <a:cxnLst/>
              <a:rect l="l" t="t" r="r" b="b"/>
              <a:pathLst>
                <a:path w="804" h="2392" extrusionOk="0">
                  <a:moveTo>
                    <a:pt x="1" y="1"/>
                  </a:moveTo>
                  <a:lnTo>
                    <a:pt x="1" y="2391"/>
                  </a:lnTo>
                  <a:lnTo>
                    <a:pt x="804" y="2391"/>
                  </a:lnTo>
                  <a:lnTo>
                    <a:pt x="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4" name="Google Shape;1116;p45">
              <a:extLst>
                <a:ext uri="{FF2B5EF4-FFF2-40B4-BE49-F238E27FC236}">
                  <a16:creationId xmlns:a16="http://schemas.microsoft.com/office/drawing/2014/main" id="{C070F790-4DF7-4FFD-91B0-3E94CA02C4E7}"/>
                </a:ext>
              </a:extLst>
            </p:cNvPr>
            <p:cNvSpPr/>
            <p:nvPr/>
          </p:nvSpPr>
          <p:spPr>
            <a:xfrm>
              <a:off x="399150" y="1889525"/>
              <a:ext cx="56675" cy="56675"/>
            </a:xfrm>
            <a:custGeom>
              <a:avLst/>
              <a:gdLst/>
              <a:ahLst/>
              <a:cxnLst/>
              <a:rect l="l" t="t" r="r" b="b"/>
              <a:pathLst>
                <a:path w="2267" h="2267" extrusionOk="0">
                  <a:moveTo>
                    <a:pt x="1695" y="1"/>
                  </a:moveTo>
                  <a:lnTo>
                    <a:pt x="0" y="1696"/>
                  </a:lnTo>
                  <a:lnTo>
                    <a:pt x="571" y="2267"/>
                  </a:lnTo>
                  <a:lnTo>
                    <a:pt x="2266" y="572"/>
                  </a:lnTo>
                  <a:lnTo>
                    <a:pt x="16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5" name="Google Shape;1117;p45">
              <a:extLst>
                <a:ext uri="{FF2B5EF4-FFF2-40B4-BE49-F238E27FC236}">
                  <a16:creationId xmlns:a16="http://schemas.microsoft.com/office/drawing/2014/main" id="{BC4F206A-F268-468F-B056-14CE4FABA9DC}"/>
                </a:ext>
              </a:extLst>
            </p:cNvPr>
            <p:cNvSpPr/>
            <p:nvPr/>
          </p:nvSpPr>
          <p:spPr>
            <a:xfrm>
              <a:off x="564175" y="1725375"/>
              <a:ext cx="56675" cy="56675"/>
            </a:xfrm>
            <a:custGeom>
              <a:avLst/>
              <a:gdLst/>
              <a:ahLst/>
              <a:cxnLst/>
              <a:rect l="l" t="t" r="r" b="b"/>
              <a:pathLst>
                <a:path w="2267" h="2267" extrusionOk="0">
                  <a:moveTo>
                    <a:pt x="1696" y="1"/>
                  </a:moveTo>
                  <a:lnTo>
                    <a:pt x="1" y="1696"/>
                  </a:lnTo>
                  <a:lnTo>
                    <a:pt x="572" y="2267"/>
                  </a:lnTo>
                  <a:lnTo>
                    <a:pt x="2267" y="572"/>
                  </a:lnTo>
                  <a:lnTo>
                    <a:pt x="16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6" name="Google Shape;1118;p45">
              <a:extLst>
                <a:ext uri="{FF2B5EF4-FFF2-40B4-BE49-F238E27FC236}">
                  <a16:creationId xmlns:a16="http://schemas.microsoft.com/office/drawing/2014/main" id="{D5FC3D44-960F-4A11-81C0-78D51C03DAD2}"/>
                </a:ext>
              </a:extLst>
            </p:cNvPr>
            <p:cNvSpPr/>
            <p:nvPr/>
          </p:nvSpPr>
          <p:spPr>
            <a:xfrm>
              <a:off x="399600" y="1724925"/>
              <a:ext cx="56675" cy="56675"/>
            </a:xfrm>
            <a:custGeom>
              <a:avLst/>
              <a:gdLst/>
              <a:ahLst/>
              <a:cxnLst/>
              <a:rect l="l" t="t" r="r" b="b"/>
              <a:pathLst>
                <a:path w="2267" h="2267" extrusionOk="0">
                  <a:moveTo>
                    <a:pt x="571" y="1"/>
                  </a:moveTo>
                  <a:lnTo>
                    <a:pt x="0" y="572"/>
                  </a:lnTo>
                  <a:lnTo>
                    <a:pt x="1695" y="2267"/>
                  </a:lnTo>
                  <a:lnTo>
                    <a:pt x="2266" y="1696"/>
                  </a:lnTo>
                  <a:lnTo>
                    <a:pt x="5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7" name="Google Shape;1119;p45">
              <a:extLst>
                <a:ext uri="{FF2B5EF4-FFF2-40B4-BE49-F238E27FC236}">
                  <a16:creationId xmlns:a16="http://schemas.microsoft.com/office/drawing/2014/main" id="{5B77EC46-C219-4724-9D07-B2603DD106E3}"/>
                </a:ext>
              </a:extLst>
            </p:cNvPr>
            <p:cNvSpPr/>
            <p:nvPr/>
          </p:nvSpPr>
          <p:spPr>
            <a:xfrm>
              <a:off x="564175" y="1889975"/>
              <a:ext cx="56250" cy="56675"/>
            </a:xfrm>
            <a:custGeom>
              <a:avLst/>
              <a:gdLst/>
              <a:ahLst/>
              <a:cxnLst/>
              <a:rect l="l" t="t" r="r" b="b"/>
              <a:pathLst>
                <a:path w="2250" h="2267" extrusionOk="0">
                  <a:moveTo>
                    <a:pt x="554" y="1"/>
                  </a:moveTo>
                  <a:lnTo>
                    <a:pt x="1" y="572"/>
                  </a:lnTo>
                  <a:lnTo>
                    <a:pt x="1696" y="2267"/>
                  </a:lnTo>
                  <a:lnTo>
                    <a:pt x="2249" y="1696"/>
                  </a:lnTo>
                  <a:lnTo>
                    <a:pt x="5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grpSp>
        <p:nvGrpSpPr>
          <p:cNvPr id="18" name="Google Shape;1144;p45">
            <a:extLst>
              <a:ext uri="{FF2B5EF4-FFF2-40B4-BE49-F238E27FC236}">
                <a16:creationId xmlns:a16="http://schemas.microsoft.com/office/drawing/2014/main" id="{28670CE2-3F5A-45C8-A97A-CFCE7359FBB7}"/>
              </a:ext>
            </a:extLst>
          </p:cNvPr>
          <p:cNvGrpSpPr/>
          <p:nvPr/>
        </p:nvGrpSpPr>
        <p:grpSpPr>
          <a:xfrm>
            <a:off x="9561072" y="1526799"/>
            <a:ext cx="1259327" cy="1111766"/>
            <a:chOff x="2847150" y="1805000"/>
            <a:chExt cx="279275" cy="239100"/>
          </a:xfrm>
          <a:solidFill>
            <a:schemeClr val="tx1"/>
          </a:solidFill>
        </p:grpSpPr>
        <p:sp>
          <p:nvSpPr>
            <p:cNvPr id="19" name="Google Shape;1145;p45">
              <a:extLst>
                <a:ext uri="{FF2B5EF4-FFF2-40B4-BE49-F238E27FC236}">
                  <a16:creationId xmlns:a16="http://schemas.microsoft.com/office/drawing/2014/main" id="{E8C30743-83C4-4AF0-A138-6AA3E39EB3E0}"/>
                </a:ext>
              </a:extLst>
            </p:cNvPr>
            <p:cNvSpPr/>
            <p:nvPr/>
          </p:nvSpPr>
          <p:spPr>
            <a:xfrm>
              <a:off x="2847150" y="1805000"/>
              <a:ext cx="279275" cy="145450"/>
            </a:xfrm>
            <a:custGeom>
              <a:avLst/>
              <a:gdLst/>
              <a:ahLst/>
              <a:cxnLst/>
              <a:rect l="l" t="t" r="r" b="b"/>
              <a:pathLst>
                <a:path w="11171" h="5818" extrusionOk="0">
                  <a:moveTo>
                    <a:pt x="5585" y="0"/>
                  </a:moveTo>
                  <a:lnTo>
                    <a:pt x="1" y="5317"/>
                  </a:lnTo>
                  <a:lnTo>
                    <a:pt x="607" y="5817"/>
                  </a:lnTo>
                  <a:lnTo>
                    <a:pt x="5585" y="1089"/>
                  </a:lnTo>
                  <a:lnTo>
                    <a:pt x="10563" y="5817"/>
                  </a:lnTo>
                  <a:lnTo>
                    <a:pt x="11170" y="5317"/>
                  </a:lnTo>
                  <a:lnTo>
                    <a:pt x="55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0" name="Google Shape;1146;p45">
              <a:extLst>
                <a:ext uri="{FF2B5EF4-FFF2-40B4-BE49-F238E27FC236}">
                  <a16:creationId xmlns:a16="http://schemas.microsoft.com/office/drawing/2014/main" id="{0A3C7647-DF99-4B3C-98BD-576C8E64AF67}"/>
                </a:ext>
              </a:extLst>
            </p:cNvPr>
            <p:cNvSpPr/>
            <p:nvPr/>
          </p:nvSpPr>
          <p:spPr>
            <a:xfrm>
              <a:off x="2887300" y="1850950"/>
              <a:ext cx="199425" cy="193150"/>
            </a:xfrm>
            <a:custGeom>
              <a:avLst/>
              <a:gdLst/>
              <a:ahLst/>
              <a:cxnLst/>
              <a:rect l="l" t="t" r="r" b="b"/>
              <a:pathLst>
                <a:path w="7977" h="7726" extrusionOk="0">
                  <a:moveTo>
                    <a:pt x="3979" y="0"/>
                  </a:moveTo>
                  <a:lnTo>
                    <a:pt x="0" y="3783"/>
                  </a:lnTo>
                  <a:lnTo>
                    <a:pt x="0" y="7726"/>
                  </a:lnTo>
                  <a:lnTo>
                    <a:pt x="3176" y="7726"/>
                  </a:lnTo>
                  <a:lnTo>
                    <a:pt x="3176" y="4407"/>
                  </a:lnTo>
                  <a:lnTo>
                    <a:pt x="4782" y="4407"/>
                  </a:lnTo>
                  <a:lnTo>
                    <a:pt x="4782" y="7726"/>
                  </a:lnTo>
                  <a:lnTo>
                    <a:pt x="7976" y="7726"/>
                  </a:lnTo>
                  <a:lnTo>
                    <a:pt x="7976" y="3783"/>
                  </a:lnTo>
                  <a:lnTo>
                    <a:pt x="39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sp>
        <p:nvSpPr>
          <p:cNvPr id="21" name="Google Shape;446;p29">
            <a:extLst>
              <a:ext uri="{FF2B5EF4-FFF2-40B4-BE49-F238E27FC236}">
                <a16:creationId xmlns:a16="http://schemas.microsoft.com/office/drawing/2014/main" id="{4B2BB0E9-7F15-4ED9-A93A-2831F56C4377}"/>
              </a:ext>
            </a:extLst>
          </p:cNvPr>
          <p:cNvSpPr txBox="1">
            <a:spLocks/>
          </p:cNvSpPr>
          <p:nvPr/>
        </p:nvSpPr>
        <p:spPr>
          <a:xfrm>
            <a:off x="2977269" y="2649000"/>
            <a:ext cx="4156413" cy="2270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ຄ່ານິຍົມການຮັກໂລກມີລະດັບເພີ່ມຂື້ນ</a:t>
            </a:r>
          </a:p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ຄວາມກ້າວໜ້າທາງດ້ານເຕັກໂນໂລຊີ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E2FB68-1240-430F-93A9-424217547F04}"/>
              </a:ext>
            </a:extLst>
          </p:cNvPr>
          <p:cNvSpPr txBox="1"/>
          <p:nvPr/>
        </p:nvSpPr>
        <p:spPr>
          <a:xfrm>
            <a:off x="2740216" y="2245843"/>
            <a:ext cx="32670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OPPORTUNITY</a:t>
            </a:r>
            <a:endParaRPr lang="en-US" sz="32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C99FE7C-EAB4-44DC-9EAB-A09F04C050C3}"/>
              </a:ext>
            </a:extLst>
          </p:cNvPr>
          <p:cNvSpPr txBox="1"/>
          <p:nvPr/>
        </p:nvSpPr>
        <p:spPr>
          <a:xfrm>
            <a:off x="6885054" y="2245843"/>
            <a:ext cx="25667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THREAT</a:t>
            </a:r>
            <a:endParaRPr lang="en-US" sz="32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26" name="Google Shape;446;p29">
            <a:extLst>
              <a:ext uri="{FF2B5EF4-FFF2-40B4-BE49-F238E27FC236}">
                <a16:creationId xmlns:a16="http://schemas.microsoft.com/office/drawing/2014/main" id="{D83290EB-78D8-4FF9-A61A-528F3B765A61}"/>
              </a:ext>
            </a:extLst>
          </p:cNvPr>
          <p:cNvSpPr txBox="1">
            <a:spLocks/>
          </p:cNvSpPr>
          <p:nvPr/>
        </p:nvSpPr>
        <p:spPr>
          <a:xfrm>
            <a:off x="7260188" y="2757449"/>
            <a:ext cx="3660415" cy="2270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ຄູ່ເເຂ່ງສາມາດເຮັດຕາມໄດ້</a:t>
            </a:r>
          </a:p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ຄູ່ເເຂ່ງທີ່ເປັນເຈົ້າຕະຫຼາດຫຼາຍກວ່າ</a:t>
            </a:r>
          </a:p>
        </p:txBody>
      </p:sp>
      <p:sp>
        <p:nvSpPr>
          <p:cNvPr id="27" name="Google Shape;1153;p45">
            <a:extLst>
              <a:ext uri="{FF2B5EF4-FFF2-40B4-BE49-F238E27FC236}">
                <a16:creationId xmlns:a16="http://schemas.microsoft.com/office/drawing/2014/main" id="{F04DB004-91C3-413E-9589-32EC2991B173}"/>
              </a:ext>
            </a:extLst>
          </p:cNvPr>
          <p:cNvSpPr/>
          <p:nvPr/>
        </p:nvSpPr>
        <p:spPr>
          <a:xfrm>
            <a:off x="10328827" y="2321996"/>
            <a:ext cx="312554" cy="308935"/>
          </a:xfrm>
          <a:custGeom>
            <a:avLst/>
            <a:gdLst/>
            <a:ahLst/>
            <a:cxnLst/>
            <a:rect l="l" t="t" r="r" b="b"/>
            <a:pathLst>
              <a:path w="9457" h="9065" extrusionOk="0">
                <a:moveTo>
                  <a:pt x="9457" y="1"/>
                </a:moveTo>
                <a:cubicBezTo>
                  <a:pt x="9456" y="1"/>
                  <a:pt x="6537" y="806"/>
                  <a:pt x="4571" y="806"/>
                </a:cubicBezTo>
                <a:cubicBezTo>
                  <a:pt x="4509" y="806"/>
                  <a:pt x="4449" y="805"/>
                  <a:pt x="4389" y="804"/>
                </a:cubicBezTo>
                <a:cubicBezTo>
                  <a:pt x="2337" y="804"/>
                  <a:pt x="660" y="2463"/>
                  <a:pt x="660" y="4515"/>
                </a:cubicBezTo>
                <a:cubicBezTo>
                  <a:pt x="660" y="5175"/>
                  <a:pt x="839" y="5782"/>
                  <a:pt x="1124" y="6317"/>
                </a:cubicBezTo>
                <a:cubicBezTo>
                  <a:pt x="1410" y="6032"/>
                  <a:pt x="1731" y="5728"/>
                  <a:pt x="2052" y="5425"/>
                </a:cubicBezTo>
                <a:cubicBezTo>
                  <a:pt x="2891" y="4622"/>
                  <a:pt x="3872" y="3837"/>
                  <a:pt x="4693" y="3248"/>
                </a:cubicBezTo>
                <a:cubicBezTo>
                  <a:pt x="4764" y="3212"/>
                  <a:pt x="4818" y="3177"/>
                  <a:pt x="4871" y="3177"/>
                </a:cubicBezTo>
                <a:cubicBezTo>
                  <a:pt x="5032" y="3177"/>
                  <a:pt x="5139" y="3302"/>
                  <a:pt x="5139" y="3444"/>
                </a:cubicBezTo>
                <a:cubicBezTo>
                  <a:pt x="5139" y="3534"/>
                  <a:pt x="5103" y="3605"/>
                  <a:pt x="5032" y="3658"/>
                </a:cubicBezTo>
                <a:cubicBezTo>
                  <a:pt x="3854" y="4515"/>
                  <a:pt x="2284" y="5817"/>
                  <a:pt x="1213" y="7031"/>
                </a:cubicBezTo>
                <a:cubicBezTo>
                  <a:pt x="1213" y="7031"/>
                  <a:pt x="1071" y="7173"/>
                  <a:pt x="999" y="7263"/>
                </a:cubicBezTo>
                <a:cubicBezTo>
                  <a:pt x="393" y="7976"/>
                  <a:pt x="0" y="8619"/>
                  <a:pt x="0" y="9065"/>
                </a:cubicBezTo>
                <a:lnTo>
                  <a:pt x="803" y="9065"/>
                </a:lnTo>
                <a:cubicBezTo>
                  <a:pt x="803" y="8761"/>
                  <a:pt x="1267" y="8137"/>
                  <a:pt x="1981" y="7370"/>
                </a:cubicBezTo>
                <a:cubicBezTo>
                  <a:pt x="2623" y="7923"/>
                  <a:pt x="3462" y="8262"/>
                  <a:pt x="4389" y="8262"/>
                </a:cubicBezTo>
                <a:cubicBezTo>
                  <a:pt x="5067" y="8262"/>
                  <a:pt x="5692" y="8083"/>
                  <a:pt x="6245" y="7780"/>
                </a:cubicBezTo>
                <a:cubicBezTo>
                  <a:pt x="9100" y="6192"/>
                  <a:pt x="9457" y="3266"/>
                  <a:pt x="9457" y="1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6">
                  <a:lumMod val="50000"/>
                </a:schemeClr>
              </a:solidFill>
              <a:highlight>
                <a:srgbClr val="FFFF00"/>
              </a:highlight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035619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1" grpId="0"/>
      <p:bldP spid="21" grpId="0"/>
      <p:bldP spid="24" grpId="0"/>
      <p:bldP spid="25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>
            <a:spLocks noGrp="1"/>
          </p:cNvSpPr>
          <p:nvPr>
            <p:ph type="title"/>
          </p:nvPr>
        </p:nvSpPr>
        <p:spPr>
          <a:xfrm>
            <a:off x="4705066" y="1017330"/>
            <a:ext cx="3033270" cy="74434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Prototype</a:t>
            </a:r>
            <a:endParaRPr sz="44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grpSp>
        <p:nvGrpSpPr>
          <p:cNvPr id="15" name="Google Shape;994;p45">
            <a:extLst>
              <a:ext uri="{FF2B5EF4-FFF2-40B4-BE49-F238E27FC236}">
                <a16:creationId xmlns:a16="http://schemas.microsoft.com/office/drawing/2014/main" id="{76B5C068-EE94-4230-9672-AD0DEFAD57E5}"/>
              </a:ext>
            </a:extLst>
          </p:cNvPr>
          <p:cNvGrpSpPr/>
          <p:nvPr/>
        </p:nvGrpSpPr>
        <p:grpSpPr>
          <a:xfrm rot="1930649">
            <a:off x="7431452" y="1490887"/>
            <a:ext cx="358310" cy="609525"/>
            <a:chOff x="2397075" y="3602200"/>
            <a:chExt cx="134725" cy="29265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6" name="Google Shape;995;p45">
              <a:extLst>
                <a:ext uri="{FF2B5EF4-FFF2-40B4-BE49-F238E27FC236}">
                  <a16:creationId xmlns:a16="http://schemas.microsoft.com/office/drawing/2014/main" id="{A1D5D3A3-E6D2-4068-9A5B-2AAA97AE0497}"/>
                </a:ext>
              </a:extLst>
            </p:cNvPr>
            <p:cNvSpPr/>
            <p:nvPr/>
          </p:nvSpPr>
          <p:spPr>
            <a:xfrm>
              <a:off x="2460850" y="36022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11" y="0"/>
                  </a:moveTo>
                  <a:cubicBezTo>
                    <a:pt x="197" y="0"/>
                    <a:pt x="1" y="197"/>
                    <a:pt x="1" y="411"/>
                  </a:cubicBezTo>
                  <a:cubicBezTo>
                    <a:pt x="1" y="625"/>
                    <a:pt x="197" y="803"/>
                    <a:pt x="411" y="803"/>
                  </a:cubicBezTo>
                  <a:cubicBezTo>
                    <a:pt x="625" y="803"/>
                    <a:pt x="804" y="625"/>
                    <a:pt x="804" y="411"/>
                  </a:cubicBezTo>
                  <a:cubicBezTo>
                    <a:pt x="804" y="197"/>
                    <a:pt x="625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7" name="Google Shape;996;p45">
              <a:extLst>
                <a:ext uri="{FF2B5EF4-FFF2-40B4-BE49-F238E27FC236}">
                  <a16:creationId xmlns:a16="http://schemas.microsoft.com/office/drawing/2014/main" id="{399755AB-BFA7-42C7-BF3D-198AACF734E0}"/>
                </a:ext>
              </a:extLst>
            </p:cNvPr>
            <p:cNvSpPr/>
            <p:nvPr/>
          </p:nvSpPr>
          <p:spPr>
            <a:xfrm>
              <a:off x="2477800" y="3632075"/>
              <a:ext cx="19675" cy="20100"/>
            </a:xfrm>
            <a:custGeom>
              <a:avLst/>
              <a:gdLst/>
              <a:ahLst/>
              <a:cxnLst/>
              <a:rect l="l" t="t" r="r" b="b"/>
              <a:pathLst>
                <a:path w="787" h="804" extrusionOk="0">
                  <a:moveTo>
                    <a:pt x="393" y="1"/>
                  </a:moveTo>
                  <a:cubicBezTo>
                    <a:pt x="179" y="1"/>
                    <a:pt x="1" y="197"/>
                    <a:pt x="1" y="411"/>
                  </a:cubicBezTo>
                  <a:cubicBezTo>
                    <a:pt x="1" y="625"/>
                    <a:pt x="179" y="804"/>
                    <a:pt x="393" y="804"/>
                  </a:cubicBezTo>
                  <a:cubicBezTo>
                    <a:pt x="625" y="804"/>
                    <a:pt x="786" y="625"/>
                    <a:pt x="786" y="411"/>
                  </a:cubicBezTo>
                  <a:cubicBezTo>
                    <a:pt x="786" y="197"/>
                    <a:pt x="625" y="1"/>
                    <a:pt x="3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8" name="Google Shape;997;p45">
              <a:extLst>
                <a:ext uri="{FF2B5EF4-FFF2-40B4-BE49-F238E27FC236}">
                  <a16:creationId xmlns:a16="http://schemas.microsoft.com/office/drawing/2014/main" id="{940D2428-A8EE-4563-AF87-C1DB651902A2}"/>
                </a:ext>
              </a:extLst>
            </p:cNvPr>
            <p:cNvSpPr/>
            <p:nvPr/>
          </p:nvSpPr>
          <p:spPr>
            <a:xfrm>
              <a:off x="2441225" y="3625400"/>
              <a:ext cx="19650" cy="20075"/>
            </a:xfrm>
            <a:custGeom>
              <a:avLst/>
              <a:gdLst/>
              <a:ahLst/>
              <a:cxnLst/>
              <a:rect l="l" t="t" r="r" b="b"/>
              <a:pathLst>
                <a:path w="786" h="803" extrusionOk="0">
                  <a:moveTo>
                    <a:pt x="393" y="0"/>
                  </a:moveTo>
                  <a:cubicBezTo>
                    <a:pt x="179" y="0"/>
                    <a:pt x="1" y="196"/>
                    <a:pt x="1" y="410"/>
                  </a:cubicBezTo>
                  <a:cubicBezTo>
                    <a:pt x="1" y="625"/>
                    <a:pt x="179" y="803"/>
                    <a:pt x="393" y="803"/>
                  </a:cubicBezTo>
                  <a:cubicBezTo>
                    <a:pt x="625" y="803"/>
                    <a:pt x="786" y="625"/>
                    <a:pt x="786" y="410"/>
                  </a:cubicBezTo>
                  <a:cubicBezTo>
                    <a:pt x="786" y="196"/>
                    <a:pt x="625" y="0"/>
                    <a:pt x="3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9" name="Google Shape;998;p45">
              <a:extLst>
                <a:ext uri="{FF2B5EF4-FFF2-40B4-BE49-F238E27FC236}">
                  <a16:creationId xmlns:a16="http://schemas.microsoft.com/office/drawing/2014/main" id="{48DF8A41-8E50-4369-A715-F1ABD1961A93}"/>
                </a:ext>
              </a:extLst>
            </p:cNvPr>
            <p:cNvSpPr/>
            <p:nvPr/>
          </p:nvSpPr>
          <p:spPr>
            <a:xfrm>
              <a:off x="2444350" y="3658850"/>
              <a:ext cx="26800" cy="26325"/>
            </a:xfrm>
            <a:custGeom>
              <a:avLst/>
              <a:gdLst/>
              <a:ahLst/>
              <a:cxnLst/>
              <a:rect l="l" t="t" r="r" b="b"/>
              <a:pathLst>
                <a:path w="1072" h="1053" extrusionOk="0">
                  <a:moveTo>
                    <a:pt x="536" y="0"/>
                  </a:moveTo>
                  <a:cubicBezTo>
                    <a:pt x="251" y="0"/>
                    <a:pt x="1" y="232"/>
                    <a:pt x="1" y="536"/>
                  </a:cubicBezTo>
                  <a:cubicBezTo>
                    <a:pt x="1" y="821"/>
                    <a:pt x="251" y="1053"/>
                    <a:pt x="536" y="1053"/>
                  </a:cubicBezTo>
                  <a:cubicBezTo>
                    <a:pt x="839" y="1053"/>
                    <a:pt x="1071" y="821"/>
                    <a:pt x="1071" y="536"/>
                  </a:cubicBezTo>
                  <a:cubicBezTo>
                    <a:pt x="1071" y="232"/>
                    <a:pt x="839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0" name="Google Shape;999;p45">
              <a:extLst>
                <a:ext uri="{FF2B5EF4-FFF2-40B4-BE49-F238E27FC236}">
                  <a16:creationId xmlns:a16="http://schemas.microsoft.com/office/drawing/2014/main" id="{07C5D91F-6050-4767-A0E1-9D768791A256}"/>
                </a:ext>
              </a:extLst>
            </p:cNvPr>
            <p:cNvSpPr/>
            <p:nvPr/>
          </p:nvSpPr>
          <p:spPr>
            <a:xfrm>
              <a:off x="2397075" y="3691850"/>
              <a:ext cx="134725" cy="203000"/>
            </a:xfrm>
            <a:custGeom>
              <a:avLst/>
              <a:gdLst/>
              <a:ahLst/>
              <a:cxnLst/>
              <a:rect l="l" t="t" r="r" b="b"/>
              <a:pathLst>
                <a:path w="5389" h="8120" extrusionOk="0">
                  <a:moveTo>
                    <a:pt x="3408" y="536"/>
                  </a:moveTo>
                  <a:cubicBezTo>
                    <a:pt x="3301" y="714"/>
                    <a:pt x="3230" y="928"/>
                    <a:pt x="3230" y="1196"/>
                  </a:cubicBezTo>
                  <a:lnTo>
                    <a:pt x="3230" y="1731"/>
                  </a:lnTo>
                  <a:lnTo>
                    <a:pt x="2159" y="1731"/>
                  </a:lnTo>
                  <a:lnTo>
                    <a:pt x="2159" y="1196"/>
                  </a:lnTo>
                  <a:cubicBezTo>
                    <a:pt x="2159" y="928"/>
                    <a:pt x="2088" y="714"/>
                    <a:pt x="1999" y="536"/>
                  </a:cubicBezTo>
                  <a:close/>
                  <a:moveTo>
                    <a:pt x="1356" y="1"/>
                  </a:moveTo>
                  <a:cubicBezTo>
                    <a:pt x="1267" y="1"/>
                    <a:pt x="1160" y="72"/>
                    <a:pt x="1107" y="161"/>
                  </a:cubicBezTo>
                  <a:cubicBezTo>
                    <a:pt x="1053" y="286"/>
                    <a:pt x="1089" y="447"/>
                    <a:pt x="1232" y="518"/>
                  </a:cubicBezTo>
                  <a:cubicBezTo>
                    <a:pt x="1232" y="518"/>
                    <a:pt x="1624" y="732"/>
                    <a:pt x="1624" y="1196"/>
                  </a:cubicBezTo>
                  <a:lnTo>
                    <a:pt x="1624" y="3551"/>
                  </a:lnTo>
                  <a:lnTo>
                    <a:pt x="107" y="6995"/>
                  </a:lnTo>
                  <a:cubicBezTo>
                    <a:pt x="0" y="7245"/>
                    <a:pt x="18" y="7530"/>
                    <a:pt x="161" y="7762"/>
                  </a:cubicBezTo>
                  <a:cubicBezTo>
                    <a:pt x="322" y="7976"/>
                    <a:pt x="571" y="8119"/>
                    <a:pt x="821" y="8119"/>
                  </a:cubicBezTo>
                  <a:lnTo>
                    <a:pt x="4550" y="8119"/>
                  </a:lnTo>
                  <a:cubicBezTo>
                    <a:pt x="4818" y="8119"/>
                    <a:pt x="5068" y="7976"/>
                    <a:pt x="5210" y="7762"/>
                  </a:cubicBezTo>
                  <a:cubicBezTo>
                    <a:pt x="5371" y="7530"/>
                    <a:pt x="5389" y="7245"/>
                    <a:pt x="5282" y="6995"/>
                  </a:cubicBezTo>
                  <a:lnTo>
                    <a:pt x="3747" y="3551"/>
                  </a:lnTo>
                  <a:lnTo>
                    <a:pt x="3747" y="1196"/>
                  </a:lnTo>
                  <a:cubicBezTo>
                    <a:pt x="3747" y="732"/>
                    <a:pt x="4140" y="536"/>
                    <a:pt x="4158" y="518"/>
                  </a:cubicBezTo>
                  <a:cubicBezTo>
                    <a:pt x="4283" y="447"/>
                    <a:pt x="4336" y="286"/>
                    <a:pt x="4283" y="161"/>
                  </a:cubicBezTo>
                  <a:cubicBezTo>
                    <a:pt x="4211" y="72"/>
                    <a:pt x="4122" y="1"/>
                    <a:pt x="40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grpSp>
        <p:nvGrpSpPr>
          <p:cNvPr id="21" name="Google Shape;1006;p45">
            <a:extLst>
              <a:ext uri="{FF2B5EF4-FFF2-40B4-BE49-F238E27FC236}">
                <a16:creationId xmlns:a16="http://schemas.microsoft.com/office/drawing/2014/main" id="{50FC67B6-0482-4170-B889-F5BD48794300}"/>
              </a:ext>
            </a:extLst>
          </p:cNvPr>
          <p:cNvGrpSpPr/>
          <p:nvPr/>
        </p:nvGrpSpPr>
        <p:grpSpPr>
          <a:xfrm rot="19526982">
            <a:off x="7289993" y="5130406"/>
            <a:ext cx="541789" cy="610387"/>
            <a:chOff x="3927075" y="3612900"/>
            <a:chExt cx="251175" cy="266325"/>
          </a:xfrm>
          <a:solidFill>
            <a:schemeClr val="bg2">
              <a:lumMod val="75000"/>
            </a:schemeClr>
          </a:solidFill>
        </p:grpSpPr>
        <p:sp>
          <p:nvSpPr>
            <p:cNvPr id="22" name="Google Shape;1007;p45">
              <a:extLst>
                <a:ext uri="{FF2B5EF4-FFF2-40B4-BE49-F238E27FC236}">
                  <a16:creationId xmlns:a16="http://schemas.microsoft.com/office/drawing/2014/main" id="{BABE40F3-5D34-4C88-8DB2-CF1E80CDCC92}"/>
                </a:ext>
              </a:extLst>
            </p:cNvPr>
            <p:cNvSpPr/>
            <p:nvPr/>
          </p:nvSpPr>
          <p:spPr>
            <a:xfrm>
              <a:off x="4031450" y="3726200"/>
              <a:ext cx="40175" cy="39725"/>
            </a:xfrm>
            <a:custGeom>
              <a:avLst/>
              <a:gdLst/>
              <a:ahLst/>
              <a:cxnLst/>
              <a:rect l="l" t="t" r="r" b="b"/>
              <a:pathLst>
                <a:path w="1607" h="1589" extrusionOk="0">
                  <a:moveTo>
                    <a:pt x="804" y="1"/>
                  </a:moveTo>
                  <a:cubicBezTo>
                    <a:pt x="358" y="1"/>
                    <a:pt x="1" y="357"/>
                    <a:pt x="1" y="786"/>
                  </a:cubicBezTo>
                  <a:cubicBezTo>
                    <a:pt x="1" y="1232"/>
                    <a:pt x="358" y="1589"/>
                    <a:pt x="804" y="1589"/>
                  </a:cubicBezTo>
                  <a:cubicBezTo>
                    <a:pt x="1250" y="1589"/>
                    <a:pt x="1607" y="1232"/>
                    <a:pt x="1607" y="786"/>
                  </a:cubicBezTo>
                  <a:cubicBezTo>
                    <a:pt x="1607" y="357"/>
                    <a:pt x="1250" y="1"/>
                    <a:pt x="8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3" name="Google Shape;1008;p45">
              <a:extLst>
                <a:ext uri="{FF2B5EF4-FFF2-40B4-BE49-F238E27FC236}">
                  <a16:creationId xmlns:a16="http://schemas.microsoft.com/office/drawing/2014/main" id="{4185B478-B052-497B-A9CF-3C2B7B0EFAF1}"/>
                </a:ext>
              </a:extLst>
            </p:cNvPr>
            <p:cNvSpPr/>
            <p:nvPr/>
          </p:nvSpPr>
          <p:spPr>
            <a:xfrm>
              <a:off x="3927075" y="3612900"/>
              <a:ext cx="251175" cy="266325"/>
            </a:xfrm>
            <a:custGeom>
              <a:avLst/>
              <a:gdLst/>
              <a:ahLst/>
              <a:cxnLst/>
              <a:rect l="l" t="t" r="r" b="b"/>
              <a:pathLst>
                <a:path w="10047" h="10653" extrusionOk="0">
                  <a:moveTo>
                    <a:pt x="4979" y="536"/>
                  </a:moveTo>
                  <a:cubicBezTo>
                    <a:pt x="5389" y="536"/>
                    <a:pt x="5889" y="1249"/>
                    <a:pt x="6228" y="2463"/>
                  </a:cubicBezTo>
                  <a:cubicBezTo>
                    <a:pt x="5853" y="2606"/>
                    <a:pt x="5425" y="2766"/>
                    <a:pt x="5014" y="2945"/>
                  </a:cubicBezTo>
                  <a:cubicBezTo>
                    <a:pt x="4586" y="2748"/>
                    <a:pt x="4158" y="2570"/>
                    <a:pt x="3748" y="2445"/>
                  </a:cubicBezTo>
                  <a:cubicBezTo>
                    <a:pt x="4069" y="1232"/>
                    <a:pt x="4586" y="536"/>
                    <a:pt x="4979" y="536"/>
                  </a:cubicBezTo>
                  <a:close/>
                  <a:moveTo>
                    <a:pt x="6353" y="2980"/>
                  </a:moveTo>
                  <a:cubicBezTo>
                    <a:pt x="6406" y="3230"/>
                    <a:pt x="6442" y="3480"/>
                    <a:pt x="6478" y="3747"/>
                  </a:cubicBezTo>
                  <a:cubicBezTo>
                    <a:pt x="6335" y="3658"/>
                    <a:pt x="6210" y="3569"/>
                    <a:pt x="6049" y="3480"/>
                  </a:cubicBezTo>
                  <a:cubicBezTo>
                    <a:pt x="5907" y="3408"/>
                    <a:pt x="5782" y="3337"/>
                    <a:pt x="5639" y="3248"/>
                  </a:cubicBezTo>
                  <a:cubicBezTo>
                    <a:pt x="5871" y="3141"/>
                    <a:pt x="6121" y="3069"/>
                    <a:pt x="6353" y="2980"/>
                  </a:cubicBezTo>
                  <a:close/>
                  <a:moveTo>
                    <a:pt x="3605" y="2962"/>
                  </a:moveTo>
                  <a:cubicBezTo>
                    <a:pt x="3855" y="3034"/>
                    <a:pt x="4122" y="3141"/>
                    <a:pt x="4390" y="3248"/>
                  </a:cubicBezTo>
                  <a:cubicBezTo>
                    <a:pt x="4265" y="3319"/>
                    <a:pt x="4122" y="3391"/>
                    <a:pt x="3980" y="3480"/>
                  </a:cubicBezTo>
                  <a:cubicBezTo>
                    <a:pt x="3819" y="3587"/>
                    <a:pt x="3658" y="3694"/>
                    <a:pt x="3480" y="3801"/>
                  </a:cubicBezTo>
                  <a:cubicBezTo>
                    <a:pt x="3516" y="3498"/>
                    <a:pt x="3551" y="3230"/>
                    <a:pt x="3605" y="2962"/>
                  </a:cubicBezTo>
                  <a:close/>
                  <a:moveTo>
                    <a:pt x="1785" y="2623"/>
                  </a:moveTo>
                  <a:cubicBezTo>
                    <a:pt x="2178" y="2623"/>
                    <a:pt x="2606" y="2695"/>
                    <a:pt x="3087" y="2820"/>
                  </a:cubicBezTo>
                  <a:cubicBezTo>
                    <a:pt x="2998" y="3230"/>
                    <a:pt x="2927" y="3712"/>
                    <a:pt x="2891" y="4194"/>
                  </a:cubicBezTo>
                  <a:cubicBezTo>
                    <a:pt x="2517" y="4461"/>
                    <a:pt x="2178" y="4711"/>
                    <a:pt x="1892" y="4996"/>
                  </a:cubicBezTo>
                  <a:cubicBezTo>
                    <a:pt x="1000" y="4086"/>
                    <a:pt x="625" y="3284"/>
                    <a:pt x="821" y="2927"/>
                  </a:cubicBezTo>
                  <a:cubicBezTo>
                    <a:pt x="946" y="2730"/>
                    <a:pt x="1285" y="2623"/>
                    <a:pt x="1785" y="2623"/>
                  </a:cubicBezTo>
                  <a:close/>
                  <a:moveTo>
                    <a:pt x="8244" y="2623"/>
                  </a:moveTo>
                  <a:cubicBezTo>
                    <a:pt x="8726" y="2623"/>
                    <a:pt x="9083" y="2748"/>
                    <a:pt x="9208" y="2927"/>
                  </a:cubicBezTo>
                  <a:cubicBezTo>
                    <a:pt x="9404" y="3284"/>
                    <a:pt x="9047" y="4086"/>
                    <a:pt x="8137" y="4996"/>
                  </a:cubicBezTo>
                  <a:cubicBezTo>
                    <a:pt x="7816" y="4693"/>
                    <a:pt x="7459" y="4408"/>
                    <a:pt x="7049" y="4122"/>
                  </a:cubicBezTo>
                  <a:cubicBezTo>
                    <a:pt x="7013" y="3676"/>
                    <a:pt x="6941" y="3230"/>
                    <a:pt x="6852" y="2837"/>
                  </a:cubicBezTo>
                  <a:cubicBezTo>
                    <a:pt x="7352" y="2695"/>
                    <a:pt x="7851" y="2623"/>
                    <a:pt x="8244" y="2623"/>
                  </a:cubicBezTo>
                  <a:close/>
                  <a:moveTo>
                    <a:pt x="2856" y="4872"/>
                  </a:moveTo>
                  <a:cubicBezTo>
                    <a:pt x="2856" y="5032"/>
                    <a:pt x="2856" y="5175"/>
                    <a:pt x="2856" y="5318"/>
                  </a:cubicBezTo>
                  <a:cubicBezTo>
                    <a:pt x="2856" y="5496"/>
                    <a:pt x="2856" y="5674"/>
                    <a:pt x="2856" y="5835"/>
                  </a:cubicBezTo>
                  <a:cubicBezTo>
                    <a:pt x="2659" y="5674"/>
                    <a:pt x="2463" y="5514"/>
                    <a:pt x="2285" y="5353"/>
                  </a:cubicBezTo>
                  <a:cubicBezTo>
                    <a:pt x="2463" y="5193"/>
                    <a:pt x="2659" y="5032"/>
                    <a:pt x="2856" y="4872"/>
                  </a:cubicBezTo>
                  <a:close/>
                  <a:moveTo>
                    <a:pt x="7102" y="4818"/>
                  </a:moveTo>
                  <a:cubicBezTo>
                    <a:pt x="7334" y="5014"/>
                    <a:pt x="7548" y="5193"/>
                    <a:pt x="7744" y="5371"/>
                  </a:cubicBezTo>
                  <a:cubicBezTo>
                    <a:pt x="7548" y="5550"/>
                    <a:pt x="7334" y="5728"/>
                    <a:pt x="7102" y="5906"/>
                  </a:cubicBezTo>
                  <a:cubicBezTo>
                    <a:pt x="7102" y="5710"/>
                    <a:pt x="7102" y="5532"/>
                    <a:pt x="7102" y="5335"/>
                  </a:cubicBezTo>
                  <a:cubicBezTo>
                    <a:pt x="7102" y="5157"/>
                    <a:pt x="7102" y="4979"/>
                    <a:pt x="7102" y="4818"/>
                  </a:cubicBezTo>
                  <a:close/>
                  <a:moveTo>
                    <a:pt x="5014" y="3551"/>
                  </a:moveTo>
                  <a:cubicBezTo>
                    <a:pt x="5264" y="3658"/>
                    <a:pt x="5514" y="3801"/>
                    <a:pt x="5782" y="3944"/>
                  </a:cubicBezTo>
                  <a:cubicBezTo>
                    <a:pt x="6049" y="4104"/>
                    <a:pt x="6317" y="4265"/>
                    <a:pt x="6549" y="4425"/>
                  </a:cubicBezTo>
                  <a:cubicBezTo>
                    <a:pt x="6585" y="4711"/>
                    <a:pt x="6585" y="5014"/>
                    <a:pt x="6585" y="5318"/>
                  </a:cubicBezTo>
                  <a:cubicBezTo>
                    <a:pt x="6585" y="5657"/>
                    <a:pt x="6567" y="5978"/>
                    <a:pt x="6531" y="6299"/>
                  </a:cubicBezTo>
                  <a:cubicBezTo>
                    <a:pt x="6317" y="6424"/>
                    <a:pt x="6103" y="6567"/>
                    <a:pt x="5853" y="6709"/>
                  </a:cubicBezTo>
                  <a:cubicBezTo>
                    <a:pt x="5585" y="6870"/>
                    <a:pt x="5300" y="7030"/>
                    <a:pt x="5014" y="7155"/>
                  </a:cubicBezTo>
                  <a:cubicBezTo>
                    <a:pt x="4747" y="7030"/>
                    <a:pt x="4461" y="6870"/>
                    <a:pt x="4176" y="6709"/>
                  </a:cubicBezTo>
                  <a:cubicBezTo>
                    <a:pt x="3908" y="6549"/>
                    <a:pt x="3658" y="6388"/>
                    <a:pt x="3409" y="6228"/>
                  </a:cubicBezTo>
                  <a:cubicBezTo>
                    <a:pt x="3391" y="5942"/>
                    <a:pt x="3391" y="5657"/>
                    <a:pt x="3391" y="5318"/>
                  </a:cubicBezTo>
                  <a:cubicBezTo>
                    <a:pt x="3391" y="5032"/>
                    <a:pt x="3391" y="4764"/>
                    <a:pt x="3409" y="4479"/>
                  </a:cubicBezTo>
                  <a:cubicBezTo>
                    <a:pt x="3676" y="4301"/>
                    <a:pt x="3944" y="4122"/>
                    <a:pt x="4265" y="3944"/>
                  </a:cubicBezTo>
                  <a:cubicBezTo>
                    <a:pt x="4515" y="3801"/>
                    <a:pt x="4765" y="3658"/>
                    <a:pt x="5014" y="3551"/>
                  </a:cubicBezTo>
                  <a:close/>
                  <a:moveTo>
                    <a:pt x="6478" y="6959"/>
                  </a:moveTo>
                  <a:cubicBezTo>
                    <a:pt x="6424" y="7227"/>
                    <a:pt x="6388" y="7477"/>
                    <a:pt x="6353" y="7691"/>
                  </a:cubicBezTo>
                  <a:cubicBezTo>
                    <a:pt x="6121" y="7619"/>
                    <a:pt x="5871" y="7530"/>
                    <a:pt x="5639" y="7423"/>
                  </a:cubicBezTo>
                  <a:cubicBezTo>
                    <a:pt x="5800" y="7352"/>
                    <a:pt x="5960" y="7262"/>
                    <a:pt x="6121" y="7155"/>
                  </a:cubicBezTo>
                  <a:cubicBezTo>
                    <a:pt x="6246" y="7102"/>
                    <a:pt x="6371" y="7030"/>
                    <a:pt x="6478" y="6959"/>
                  </a:cubicBezTo>
                  <a:close/>
                  <a:moveTo>
                    <a:pt x="3480" y="6906"/>
                  </a:moveTo>
                  <a:lnTo>
                    <a:pt x="3480" y="6906"/>
                  </a:lnTo>
                  <a:cubicBezTo>
                    <a:pt x="3641" y="7013"/>
                    <a:pt x="3766" y="7084"/>
                    <a:pt x="3926" y="7173"/>
                  </a:cubicBezTo>
                  <a:cubicBezTo>
                    <a:pt x="4069" y="7262"/>
                    <a:pt x="4229" y="7352"/>
                    <a:pt x="4390" y="7423"/>
                  </a:cubicBezTo>
                  <a:cubicBezTo>
                    <a:pt x="4122" y="7530"/>
                    <a:pt x="3873" y="7637"/>
                    <a:pt x="3623" y="7709"/>
                  </a:cubicBezTo>
                  <a:cubicBezTo>
                    <a:pt x="3569" y="7459"/>
                    <a:pt x="3534" y="7191"/>
                    <a:pt x="3480" y="6906"/>
                  </a:cubicBezTo>
                  <a:close/>
                  <a:moveTo>
                    <a:pt x="1910" y="5728"/>
                  </a:moveTo>
                  <a:cubicBezTo>
                    <a:pt x="2213" y="5996"/>
                    <a:pt x="2552" y="6263"/>
                    <a:pt x="2909" y="6531"/>
                  </a:cubicBezTo>
                  <a:cubicBezTo>
                    <a:pt x="2945" y="6995"/>
                    <a:pt x="3016" y="7441"/>
                    <a:pt x="3105" y="7851"/>
                  </a:cubicBezTo>
                  <a:cubicBezTo>
                    <a:pt x="2659" y="7976"/>
                    <a:pt x="2231" y="8030"/>
                    <a:pt x="1856" y="8030"/>
                  </a:cubicBezTo>
                  <a:cubicBezTo>
                    <a:pt x="1375" y="8030"/>
                    <a:pt x="1018" y="7905"/>
                    <a:pt x="911" y="7726"/>
                  </a:cubicBezTo>
                  <a:cubicBezTo>
                    <a:pt x="697" y="7387"/>
                    <a:pt x="1053" y="6602"/>
                    <a:pt x="1910" y="5728"/>
                  </a:cubicBezTo>
                  <a:close/>
                  <a:moveTo>
                    <a:pt x="8137" y="5728"/>
                  </a:moveTo>
                  <a:cubicBezTo>
                    <a:pt x="8976" y="6602"/>
                    <a:pt x="9332" y="7387"/>
                    <a:pt x="9136" y="7726"/>
                  </a:cubicBezTo>
                  <a:cubicBezTo>
                    <a:pt x="9011" y="7923"/>
                    <a:pt x="8672" y="8030"/>
                    <a:pt x="8173" y="8030"/>
                  </a:cubicBezTo>
                  <a:cubicBezTo>
                    <a:pt x="7780" y="8030"/>
                    <a:pt x="7334" y="7958"/>
                    <a:pt x="6870" y="7851"/>
                  </a:cubicBezTo>
                  <a:cubicBezTo>
                    <a:pt x="6941" y="7441"/>
                    <a:pt x="7013" y="7030"/>
                    <a:pt x="7049" y="6584"/>
                  </a:cubicBezTo>
                  <a:cubicBezTo>
                    <a:pt x="7459" y="6299"/>
                    <a:pt x="7816" y="6031"/>
                    <a:pt x="8137" y="5728"/>
                  </a:cubicBezTo>
                  <a:close/>
                  <a:moveTo>
                    <a:pt x="5014" y="7744"/>
                  </a:moveTo>
                  <a:cubicBezTo>
                    <a:pt x="5425" y="7923"/>
                    <a:pt x="5835" y="8083"/>
                    <a:pt x="6210" y="8208"/>
                  </a:cubicBezTo>
                  <a:cubicBezTo>
                    <a:pt x="5871" y="9421"/>
                    <a:pt x="5389" y="10117"/>
                    <a:pt x="4979" y="10117"/>
                  </a:cubicBezTo>
                  <a:cubicBezTo>
                    <a:pt x="4586" y="10117"/>
                    <a:pt x="4069" y="9421"/>
                    <a:pt x="3748" y="8226"/>
                  </a:cubicBezTo>
                  <a:cubicBezTo>
                    <a:pt x="4158" y="8101"/>
                    <a:pt x="4586" y="7940"/>
                    <a:pt x="5014" y="7744"/>
                  </a:cubicBezTo>
                  <a:close/>
                  <a:moveTo>
                    <a:pt x="4979" y="0"/>
                  </a:moveTo>
                  <a:cubicBezTo>
                    <a:pt x="4265" y="0"/>
                    <a:pt x="3605" y="910"/>
                    <a:pt x="3230" y="2302"/>
                  </a:cubicBezTo>
                  <a:cubicBezTo>
                    <a:pt x="2695" y="2159"/>
                    <a:pt x="2213" y="2088"/>
                    <a:pt x="1803" y="2088"/>
                  </a:cubicBezTo>
                  <a:cubicBezTo>
                    <a:pt x="1107" y="2088"/>
                    <a:pt x="590" y="2267"/>
                    <a:pt x="375" y="2659"/>
                  </a:cubicBezTo>
                  <a:cubicBezTo>
                    <a:pt x="1" y="3301"/>
                    <a:pt x="482" y="4318"/>
                    <a:pt x="1517" y="5353"/>
                  </a:cubicBezTo>
                  <a:cubicBezTo>
                    <a:pt x="536" y="6370"/>
                    <a:pt x="72" y="7352"/>
                    <a:pt x="447" y="7976"/>
                  </a:cubicBezTo>
                  <a:cubicBezTo>
                    <a:pt x="661" y="8369"/>
                    <a:pt x="1178" y="8547"/>
                    <a:pt x="1856" y="8547"/>
                  </a:cubicBezTo>
                  <a:cubicBezTo>
                    <a:pt x="2267" y="8547"/>
                    <a:pt x="2731" y="8494"/>
                    <a:pt x="3230" y="8369"/>
                  </a:cubicBezTo>
                  <a:cubicBezTo>
                    <a:pt x="3623" y="9743"/>
                    <a:pt x="4265" y="10653"/>
                    <a:pt x="4979" y="10653"/>
                  </a:cubicBezTo>
                  <a:cubicBezTo>
                    <a:pt x="5693" y="10653"/>
                    <a:pt x="6353" y="9743"/>
                    <a:pt x="6727" y="8369"/>
                  </a:cubicBezTo>
                  <a:cubicBezTo>
                    <a:pt x="7245" y="8494"/>
                    <a:pt x="7727" y="8583"/>
                    <a:pt x="8155" y="8583"/>
                  </a:cubicBezTo>
                  <a:cubicBezTo>
                    <a:pt x="8851" y="8583"/>
                    <a:pt x="9350" y="8387"/>
                    <a:pt x="9582" y="8012"/>
                  </a:cubicBezTo>
                  <a:cubicBezTo>
                    <a:pt x="9939" y="7387"/>
                    <a:pt x="9493" y="6388"/>
                    <a:pt x="8512" y="5389"/>
                  </a:cubicBezTo>
                  <a:cubicBezTo>
                    <a:pt x="9564" y="4336"/>
                    <a:pt x="10046" y="3301"/>
                    <a:pt x="9671" y="2659"/>
                  </a:cubicBezTo>
                  <a:cubicBezTo>
                    <a:pt x="9439" y="2284"/>
                    <a:pt x="8940" y="2106"/>
                    <a:pt x="8244" y="2106"/>
                  </a:cubicBezTo>
                  <a:cubicBezTo>
                    <a:pt x="7798" y="2106"/>
                    <a:pt x="7298" y="2177"/>
                    <a:pt x="6745" y="2320"/>
                  </a:cubicBezTo>
                  <a:cubicBezTo>
                    <a:pt x="6353" y="928"/>
                    <a:pt x="5710" y="0"/>
                    <a:pt x="49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AA0588AD-28D4-4171-807F-EBA799CFC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384" y="2790708"/>
            <a:ext cx="3101610" cy="20677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86A60A0-C846-4207-942D-B4CA674AE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097" y="1434688"/>
            <a:ext cx="5460410" cy="4680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B0A9AE-84DC-40FC-8DD4-0A11348B35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0720" y="1945640"/>
            <a:ext cx="4424679" cy="2546879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3"/>
          <p:cNvSpPr txBox="1">
            <a:spLocks noGrp="1"/>
          </p:cNvSpPr>
          <p:nvPr>
            <p:ph type="title"/>
          </p:nvPr>
        </p:nvSpPr>
        <p:spPr>
          <a:xfrm>
            <a:off x="1826960" y="2205900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THANK </a:t>
            </a:r>
            <a:r>
              <a:rPr lang="en" sz="90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YOU</a:t>
            </a:r>
            <a:endParaRPr sz="9000" dirty="0">
              <a:solidFill>
                <a:schemeClr val="accent3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854" name="Google Shape;854;p43"/>
          <p:cNvSpPr txBox="1">
            <a:spLocks noGrp="1"/>
          </p:cNvSpPr>
          <p:nvPr>
            <p:ph type="subTitle" idx="1"/>
          </p:nvPr>
        </p:nvSpPr>
        <p:spPr>
          <a:xfrm>
            <a:off x="7930580" y="3189900"/>
            <a:ext cx="3971860" cy="136767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lo-LA" sz="40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ມີຄຳຖາມບໍ່</a:t>
            </a:r>
            <a:endParaRPr sz="40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3" grpId="0"/>
      <p:bldP spid="85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8"/>
          <p:cNvSpPr txBox="1">
            <a:spLocks noGrp="1"/>
          </p:cNvSpPr>
          <p:nvPr>
            <p:ph type="title"/>
          </p:nvPr>
        </p:nvSpPr>
        <p:spPr>
          <a:xfrm>
            <a:off x="817972" y="2396838"/>
            <a:ext cx="10606800" cy="2634533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dirty="0">
                <a:solidFill>
                  <a:schemeClr val="accent2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REVIVE </a:t>
            </a:r>
            <a:r>
              <a:rPr lang="en" sz="70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GOODS</a:t>
            </a:r>
            <a: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</a:t>
            </a:r>
            <a:b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b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b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b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endParaRPr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432" name="Google Shape;432;p28"/>
          <p:cNvSpPr txBox="1">
            <a:spLocks noGrp="1"/>
          </p:cNvSpPr>
          <p:nvPr>
            <p:ph type="subTitle" idx="1"/>
          </p:nvPr>
        </p:nvSpPr>
        <p:spPr>
          <a:xfrm>
            <a:off x="8250559" y="5793737"/>
            <a:ext cx="3754500" cy="717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― </a:t>
            </a:r>
            <a:r>
              <a:rPr lang="en" dirty="0">
                <a:solidFill>
                  <a:schemeClr val="accent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Giving Things a Second Dance</a:t>
            </a:r>
            <a: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.</a:t>
            </a:r>
            <a:endParaRPr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grpSp>
        <p:nvGrpSpPr>
          <p:cNvPr id="433" name="Google Shape;433;p28"/>
          <p:cNvGrpSpPr/>
          <p:nvPr/>
        </p:nvGrpSpPr>
        <p:grpSpPr>
          <a:xfrm rot="10800000">
            <a:off x="5477077" y="762468"/>
            <a:ext cx="1237846" cy="872004"/>
            <a:chOff x="621403" y="597265"/>
            <a:chExt cx="1588204" cy="1118814"/>
          </a:xfrm>
        </p:grpSpPr>
        <p:sp>
          <p:nvSpPr>
            <p:cNvPr id="434" name="Google Shape;434;p28"/>
            <p:cNvSpPr/>
            <p:nvPr/>
          </p:nvSpPr>
          <p:spPr>
            <a:xfrm>
              <a:off x="1448058" y="597265"/>
              <a:ext cx="761549" cy="1118814"/>
            </a:xfrm>
            <a:custGeom>
              <a:avLst/>
              <a:gdLst/>
              <a:ahLst/>
              <a:cxnLst/>
              <a:rect l="l" t="t" r="r" b="b"/>
              <a:pathLst>
                <a:path w="761549" h="1118814" extrusionOk="0">
                  <a:moveTo>
                    <a:pt x="-524" y="1117297"/>
                  </a:moveTo>
                  <a:lnTo>
                    <a:pt x="-524" y="996558"/>
                  </a:lnTo>
                  <a:cubicBezTo>
                    <a:pt x="160246" y="977266"/>
                    <a:pt x="278895" y="901864"/>
                    <a:pt x="338058" y="740612"/>
                  </a:cubicBezTo>
                  <a:cubicBezTo>
                    <a:pt x="312656" y="732412"/>
                    <a:pt x="292400" y="726464"/>
                    <a:pt x="272463" y="719551"/>
                  </a:cubicBezTo>
                  <a:cubicBezTo>
                    <a:pt x="93848" y="657011"/>
                    <a:pt x="-5830" y="480325"/>
                    <a:pt x="31308" y="291741"/>
                  </a:cubicBezTo>
                  <a:cubicBezTo>
                    <a:pt x="64909" y="120199"/>
                    <a:pt x="237095" y="-11311"/>
                    <a:pt x="412334" y="425"/>
                  </a:cubicBezTo>
                  <a:cubicBezTo>
                    <a:pt x="596255" y="11358"/>
                    <a:pt x="744051" y="156019"/>
                    <a:pt x="758954" y="339651"/>
                  </a:cubicBezTo>
                  <a:cubicBezTo>
                    <a:pt x="792877" y="741255"/>
                    <a:pt x="404456" y="1143502"/>
                    <a:pt x="-524" y="111729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  <a:sym typeface="Arial"/>
              </a:endParaRPr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621403" y="597265"/>
              <a:ext cx="761549" cy="1118814"/>
            </a:xfrm>
            <a:custGeom>
              <a:avLst/>
              <a:gdLst/>
              <a:ahLst/>
              <a:cxnLst/>
              <a:rect l="l" t="t" r="r" b="b"/>
              <a:pathLst>
                <a:path w="761549" h="1118814" extrusionOk="0">
                  <a:moveTo>
                    <a:pt x="-524" y="1117297"/>
                  </a:moveTo>
                  <a:lnTo>
                    <a:pt x="-524" y="996558"/>
                  </a:lnTo>
                  <a:cubicBezTo>
                    <a:pt x="160246" y="977266"/>
                    <a:pt x="278895" y="901864"/>
                    <a:pt x="338058" y="740612"/>
                  </a:cubicBezTo>
                  <a:cubicBezTo>
                    <a:pt x="312656" y="732412"/>
                    <a:pt x="292400" y="726464"/>
                    <a:pt x="272463" y="719551"/>
                  </a:cubicBezTo>
                  <a:cubicBezTo>
                    <a:pt x="93848" y="657011"/>
                    <a:pt x="-5830" y="480325"/>
                    <a:pt x="31308" y="291741"/>
                  </a:cubicBezTo>
                  <a:cubicBezTo>
                    <a:pt x="64909" y="120199"/>
                    <a:pt x="237095" y="-11311"/>
                    <a:pt x="412334" y="425"/>
                  </a:cubicBezTo>
                  <a:cubicBezTo>
                    <a:pt x="596255" y="11358"/>
                    <a:pt x="744051" y="156019"/>
                    <a:pt x="758954" y="339651"/>
                  </a:cubicBezTo>
                  <a:cubicBezTo>
                    <a:pt x="792877" y="741255"/>
                    <a:pt x="404456" y="1143502"/>
                    <a:pt x="-524" y="111729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  <a:sym typeface="Arial"/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5E55DFF6-91D2-48BB-AD57-60FA93C17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720" y="3006806"/>
            <a:ext cx="2251304" cy="26345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1" grpId="0"/>
      <p:bldP spid="43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>
            <a:spLocks noGrp="1"/>
          </p:cNvSpPr>
          <p:nvPr>
            <p:ph type="title"/>
          </p:nvPr>
        </p:nvSpPr>
        <p:spPr>
          <a:xfrm>
            <a:off x="2177935" y="1532617"/>
            <a:ext cx="4790901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lo-LA" sz="32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ຈຸດປະສົ່ງຂອງການເຮັດເວັບໄຊ້</a:t>
            </a:r>
            <a:endParaRPr sz="32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387" name="Google Shape;387;p23"/>
          <p:cNvSpPr txBox="1">
            <a:spLocks noGrp="1"/>
          </p:cNvSpPr>
          <p:nvPr>
            <p:ph type="body" idx="1"/>
          </p:nvPr>
        </p:nvSpPr>
        <p:spPr>
          <a:xfrm>
            <a:off x="1284345" y="2310384"/>
            <a:ext cx="6421559" cy="223723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lo-LA" sz="16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ຈຸດປະສົ່ງເເມ່ນເພື່ອນຳເອົາເຄື່ອງມືສອງມາຂາຍທົດເເທນການກາຍເປັນຂີ້ເຫຍື້ອ</a:t>
            </a:r>
          </a:p>
          <a:p>
            <a:pPr marL="285750" indent="-285750"/>
            <a:endParaRPr lang="lo-LA" sz="16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16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ເເກ້ໄຂບັນຫາເຄື່ອງທີ່ຍັງສາມາດໃຊ້ໄດ້ ເເລະ ເປັນຂອງຫາຍາກ</a:t>
            </a:r>
          </a:p>
          <a:p>
            <a:pPr marL="0" indent="0">
              <a:buNone/>
            </a:pPr>
            <a:r>
              <a:rPr lang="lo-LA" sz="16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ທີ່ມີລາຄາສູງ</a:t>
            </a:r>
          </a:p>
          <a:p>
            <a:pPr marL="0" indent="0">
              <a:buNone/>
            </a:pPr>
            <a:endParaRPr lang="lo-LA" sz="16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16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ເພື່ອຫຼຸດຜ່ອນບັນຫາມົນລະພິດທາງອາກາດ</a:t>
            </a:r>
          </a:p>
          <a:p>
            <a:pPr marL="285750" indent="-285750"/>
            <a:endParaRPr lang="lo-LA" sz="16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16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ເປັນຊ່ອງທາງການປ່ອຍເຄື່ອງມື2</a:t>
            </a:r>
          </a:p>
          <a:p>
            <a:pPr marL="285750" indent="-285750"/>
            <a:endParaRPr lang="lo-LA" sz="16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16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ສ້າງພື້ນທີ່ສ່ວນກາງລະຫວ່າງຜູ້ຊື້-ຂາຍ ເຄື່ອງມືສອງ</a:t>
            </a:r>
          </a:p>
        </p:txBody>
      </p:sp>
      <p:grpSp>
        <p:nvGrpSpPr>
          <p:cNvPr id="15" name="Google Shape;994;p45">
            <a:extLst>
              <a:ext uri="{FF2B5EF4-FFF2-40B4-BE49-F238E27FC236}">
                <a16:creationId xmlns:a16="http://schemas.microsoft.com/office/drawing/2014/main" id="{76B5C068-EE94-4230-9672-AD0DEFAD57E5}"/>
              </a:ext>
            </a:extLst>
          </p:cNvPr>
          <p:cNvGrpSpPr/>
          <p:nvPr/>
        </p:nvGrpSpPr>
        <p:grpSpPr>
          <a:xfrm rot="1930649">
            <a:off x="7431452" y="1490887"/>
            <a:ext cx="358310" cy="609525"/>
            <a:chOff x="2397075" y="3602200"/>
            <a:chExt cx="134725" cy="29265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6" name="Google Shape;995;p45">
              <a:extLst>
                <a:ext uri="{FF2B5EF4-FFF2-40B4-BE49-F238E27FC236}">
                  <a16:creationId xmlns:a16="http://schemas.microsoft.com/office/drawing/2014/main" id="{A1D5D3A3-E6D2-4068-9A5B-2AAA97AE0497}"/>
                </a:ext>
              </a:extLst>
            </p:cNvPr>
            <p:cNvSpPr/>
            <p:nvPr/>
          </p:nvSpPr>
          <p:spPr>
            <a:xfrm>
              <a:off x="2460850" y="3602200"/>
              <a:ext cx="20100" cy="20100"/>
            </a:xfrm>
            <a:custGeom>
              <a:avLst/>
              <a:gdLst/>
              <a:ahLst/>
              <a:cxnLst/>
              <a:rect l="l" t="t" r="r" b="b"/>
              <a:pathLst>
                <a:path w="804" h="804" extrusionOk="0">
                  <a:moveTo>
                    <a:pt x="411" y="0"/>
                  </a:moveTo>
                  <a:cubicBezTo>
                    <a:pt x="197" y="0"/>
                    <a:pt x="1" y="197"/>
                    <a:pt x="1" y="411"/>
                  </a:cubicBezTo>
                  <a:cubicBezTo>
                    <a:pt x="1" y="625"/>
                    <a:pt x="197" y="803"/>
                    <a:pt x="411" y="803"/>
                  </a:cubicBezTo>
                  <a:cubicBezTo>
                    <a:pt x="625" y="803"/>
                    <a:pt x="804" y="625"/>
                    <a:pt x="804" y="411"/>
                  </a:cubicBezTo>
                  <a:cubicBezTo>
                    <a:pt x="804" y="197"/>
                    <a:pt x="625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7" name="Google Shape;996;p45">
              <a:extLst>
                <a:ext uri="{FF2B5EF4-FFF2-40B4-BE49-F238E27FC236}">
                  <a16:creationId xmlns:a16="http://schemas.microsoft.com/office/drawing/2014/main" id="{399755AB-BFA7-42C7-BF3D-198AACF734E0}"/>
                </a:ext>
              </a:extLst>
            </p:cNvPr>
            <p:cNvSpPr/>
            <p:nvPr/>
          </p:nvSpPr>
          <p:spPr>
            <a:xfrm>
              <a:off x="2477800" y="3632075"/>
              <a:ext cx="19675" cy="20100"/>
            </a:xfrm>
            <a:custGeom>
              <a:avLst/>
              <a:gdLst/>
              <a:ahLst/>
              <a:cxnLst/>
              <a:rect l="l" t="t" r="r" b="b"/>
              <a:pathLst>
                <a:path w="787" h="804" extrusionOk="0">
                  <a:moveTo>
                    <a:pt x="393" y="1"/>
                  </a:moveTo>
                  <a:cubicBezTo>
                    <a:pt x="179" y="1"/>
                    <a:pt x="1" y="197"/>
                    <a:pt x="1" y="411"/>
                  </a:cubicBezTo>
                  <a:cubicBezTo>
                    <a:pt x="1" y="625"/>
                    <a:pt x="179" y="804"/>
                    <a:pt x="393" y="804"/>
                  </a:cubicBezTo>
                  <a:cubicBezTo>
                    <a:pt x="625" y="804"/>
                    <a:pt x="786" y="625"/>
                    <a:pt x="786" y="411"/>
                  </a:cubicBezTo>
                  <a:cubicBezTo>
                    <a:pt x="786" y="197"/>
                    <a:pt x="625" y="1"/>
                    <a:pt x="3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8" name="Google Shape;997;p45">
              <a:extLst>
                <a:ext uri="{FF2B5EF4-FFF2-40B4-BE49-F238E27FC236}">
                  <a16:creationId xmlns:a16="http://schemas.microsoft.com/office/drawing/2014/main" id="{940D2428-A8EE-4563-AF87-C1DB651902A2}"/>
                </a:ext>
              </a:extLst>
            </p:cNvPr>
            <p:cNvSpPr/>
            <p:nvPr/>
          </p:nvSpPr>
          <p:spPr>
            <a:xfrm>
              <a:off x="2441225" y="3625400"/>
              <a:ext cx="19650" cy="20075"/>
            </a:xfrm>
            <a:custGeom>
              <a:avLst/>
              <a:gdLst/>
              <a:ahLst/>
              <a:cxnLst/>
              <a:rect l="l" t="t" r="r" b="b"/>
              <a:pathLst>
                <a:path w="786" h="803" extrusionOk="0">
                  <a:moveTo>
                    <a:pt x="393" y="0"/>
                  </a:moveTo>
                  <a:cubicBezTo>
                    <a:pt x="179" y="0"/>
                    <a:pt x="1" y="196"/>
                    <a:pt x="1" y="410"/>
                  </a:cubicBezTo>
                  <a:cubicBezTo>
                    <a:pt x="1" y="625"/>
                    <a:pt x="179" y="803"/>
                    <a:pt x="393" y="803"/>
                  </a:cubicBezTo>
                  <a:cubicBezTo>
                    <a:pt x="625" y="803"/>
                    <a:pt x="786" y="625"/>
                    <a:pt x="786" y="410"/>
                  </a:cubicBezTo>
                  <a:cubicBezTo>
                    <a:pt x="786" y="196"/>
                    <a:pt x="625" y="0"/>
                    <a:pt x="3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9" name="Google Shape;998;p45">
              <a:extLst>
                <a:ext uri="{FF2B5EF4-FFF2-40B4-BE49-F238E27FC236}">
                  <a16:creationId xmlns:a16="http://schemas.microsoft.com/office/drawing/2014/main" id="{48DF8A41-8E50-4369-A715-F1ABD1961A93}"/>
                </a:ext>
              </a:extLst>
            </p:cNvPr>
            <p:cNvSpPr/>
            <p:nvPr/>
          </p:nvSpPr>
          <p:spPr>
            <a:xfrm>
              <a:off x="2444350" y="3658850"/>
              <a:ext cx="26800" cy="26325"/>
            </a:xfrm>
            <a:custGeom>
              <a:avLst/>
              <a:gdLst/>
              <a:ahLst/>
              <a:cxnLst/>
              <a:rect l="l" t="t" r="r" b="b"/>
              <a:pathLst>
                <a:path w="1072" h="1053" extrusionOk="0">
                  <a:moveTo>
                    <a:pt x="536" y="0"/>
                  </a:moveTo>
                  <a:cubicBezTo>
                    <a:pt x="251" y="0"/>
                    <a:pt x="1" y="232"/>
                    <a:pt x="1" y="536"/>
                  </a:cubicBezTo>
                  <a:cubicBezTo>
                    <a:pt x="1" y="821"/>
                    <a:pt x="251" y="1053"/>
                    <a:pt x="536" y="1053"/>
                  </a:cubicBezTo>
                  <a:cubicBezTo>
                    <a:pt x="839" y="1053"/>
                    <a:pt x="1071" y="821"/>
                    <a:pt x="1071" y="536"/>
                  </a:cubicBezTo>
                  <a:cubicBezTo>
                    <a:pt x="1071" y="232"/>
                    <a:pt x="839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0" name="Google Shape;999;p45">
              <a:extLst>
                <a:ext uri="{FF2B5EF4-FFF2-40B4-BE49-F238E27FC236}">
                  <a16:creationId xmlns:a16="http://schemas.microsoft.com/office/drawing/2014/main" id="{07C5D91F-6050-4767-A0E1-9D768791A256}"/>
                </a:ext>
              </a:extLst>
            </p:cNvPr>
            <p:cNvSpPr/>
            <p:nvPr/>
          </p:nvSpPr>
          <p:spPr>
            <a:xfrm>
              <a:off x="2397075" y="3691850"/>
              <a:ext cx="134725" cy="203000"/>
            </a:xfrm>
            <a:custGeom>
              <a:avLst/>
              <a:gdLst/>
              <a:ahLst/>
              <a:cxnLst/>
              <a:rect l="l" t="t" r="r" b="b"/>
              <a:pathLst>
                <a:path w="5389" h="8120" extrusionOk="0">
                  <a:moveTo>
                    <a:pt x="3408" y="536"/>
                  </a:moveTo>
                  <a:cubicBezTo>
                    <a:pt x="3301" y="714"/>
                    <a:pt x="3230" y="928"/>
                    <a:pt x="3230" y="1196"/>
                  </a:cubicBezTo>
                  <a:lnTo>
                    <a:pt x="3230" y="1731"/>
                  </a:lnTo>
                  <a:lnTo>
                    <a:pt x="2159" y="1731"/>
                  </a:lnTo>
                  <a:lnTo>
                    <a:pt x="2159" y="1196"/>
                  </a:lnTo>
                  <a:cubicBezTo>
                    <a:pt x="2159" y="928"/>
                    <a:pt x="2088" y="714"/>
                    <a:pt x="1999" y="536"/>
                  </a:cubicBezTo>
                  <a:close/>
                  <a:moveTo>
                    <a:pt x="1356" y="1"/>
                  </a:moveTo>
                  <a:cubicBezTo>
                    <a:pt x="1267" y="1"/>
                    <a:pt x="1160" y="72"/>
                    <a:pt x="1107" y="161"/>
                  </a:cubicBezTo>
                  <a:cubicBezTo>
                    <a:pt x="1053" y="286"/>
                    <a:pt x="1089" y="447"/>
                    <a:pt x="1232" y="518"/>
                  </a:cubicBezTo>
                  <a:cubicBezTo>
                    <a:pt x="1232" y="518"/>
                    <a:pt x="1624" y="732"/>
                    <a:pt x="1624" y="1196"/>
                  </a:cubicBezTo>
                  <a:lnTo>
                    <a:pt x="1624" y="3551"/>
                  </a:lnTo>
                  <a:lnTo>
                    <a:pt x="107" y="6995"/>
                  </a:lnTo>
                  <a:cubicBezTo>
                    <a:pt x="0" y="7245"/>
                    <a:pt x="18" y="7530"/>
                    <a:pt x="161" y="7762"/>
                  </a:cubicBezTo>
                  <a:cubicBezTo>
                    <a:pt x="322" y="7976"/>
                    <a:pt x="571" y="8119"/>
                    <a:pt x="821" y="8119"/>
                  </a:cubicBezTo>
                  <a:lnTo>
                    <a:pt x="4550" y="8119"/>
                  </a:lnTo>
                  <a:cubicBezTo>
                    <a:pt x="4818" y="8119"/>
                    <a:pt x="5068" y="7976"/>
                    <a:pt x="5210" y="7762"/>
                  </a:cubicBezTo>
                  <a:cubicBezTo>
                    <a:pt x="5371" y="7530"/>
                    <a:pt x="5389" y="7245"/>
                    <a:pt x="5282" y="6995"/>
                  </a:cubicBezTo>
                  <a:lnTo>
                    <a:pt x="3747" y="3551"/>
                  </a:lnTo>
                  <a:lnTo>
                    <a:pt x="3747" y="1196"/>
                  </a:lnTo>
                  <a:cubicBezTo>
                    <a:pt x="3747" y="732"/>
                    <a:pt x="4140" y="536"/>
                    <a:pt x="4158" y="518"/>
                  </a:cubicBezTo>
                  <a:cubicBezTo>
                    <a:pt x="4283" y="447"/>
                    <a:pt x="4336" y="286"/>
                    <a:pt x="4283" y="161"/>
                  </a:cubicBezTo>
                  <a:cubicBezTo>
                    <a:pt x="4211" y="72"/>
                    <a:pt x="4122" y="1"/>
                    <a:pt x="40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grpSp>
        <p:nvGrpSpPr>
          <p:cNvPr id="21" name="Google Shape;1006;p45">
            <a:extLst>
              <a:ext uri="{FF2B5EF4-FFF2-40B4-BE49-F238E27FC236}">
                <a16:creationId xmlns:a16="http://schemas.microsoft.com/office/drawing/2014/main" id="{50FC67B6-0482-4170-B889-F5BD48794300}"/>
              </a:ext>
            </a:extLst>
          </p:cNvPr>
          <p:cNvGrpSpPr/>
          <p:nvPr/>
        </p:nvGrpSpPr>
        <p:grpSpPr>
          <a:xfrm rot="19526982">
            <a:off x="7289993" y="5130406"/>
            <a:ext cx="541789" cy="610387"/>
            <a:chOff x="3927075" y="3612900"/>
            <a:chExt cx="251175" cy="266325"/>
          </a:xfrm>
          <a:solidFill>
            <a:schemeClr val="bg2">
              <a:lumMod val="75000"/>
            </a:schemeClr>
          </a:solidFill>
        </p:grpSpPr>
        <p:sp>
          <p:nvSpPr>
            <p:cNvPr id="22" name="Google Shape;1007;p45">
              <a:extLst>
                <a:ext uri="{FF2B5EF4-FFF2-40B4-BE49-F238E27FC236}">
                  <a16:creationId xmlns:a16="http://schemas.microsoft.com/office/drawing/2014/main" id="{BABE40F3-5D34-4C88-8DB2-CF1E80CDCC92}"/>
                </a:ext>
              </a:extLst>
            </p:cNvPr>
            <p:cNvSpPr/>
            <p:nvPr/>
          </p:nvSpPr>
          <p:spPr>
            <a:xfrm>
              <a:off x="4031450" y="3726200"/>
              <a:ext cx="40175" cy="39725"/>
            </a:xfrm>
            <a:custGeom>
              <a:avLst/>
              <a:gdLst/>
              <a:ahLst/>
              <a:cxnLst/>
              <a:rect l="l" t="t" r="r" b="b"/>
              <a:pathLst>
                <a:path w="1607" h="1589" extrusionOk="0">
                  <a:moveTo>
                    <a:pt x="804" y="1"/>
                  </a:moveTo>
                  <a:cubicBezTo>
                    <a:pt x="358" y="1"/>
                    <a:pt x="1" y="357"/>
                    <a:pt x="1" y="786"/>
                  </a:cubicBezTo>
                  <a:cubicBezTo>
                    <a:pt x="1" y="1232"/>
                    <a:pt x="358" y="1589"/>
                    <a:pt x="804" y="1589"/>
                  </a:cubicBezTo>
                  <a:cubicBezTo>
                    <a:pt x="1250" y="1589"/>
                    <a:pt x="1607" y="1232"/>
                    <a:pt x="1607" y="786"/>
                  </a:cubicBezTo>
                  <a:cubicBezTo>
                    <a:pt x="1607" y="357"/>
                    <a:pt x="1250" y="1"/>
                    <a:pt x="8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3" name="Google Shape;1008;p45">
              <a:extLst>
                <a:ext uri="{FF2B5EF4-FFF2-40B4-BE49-F238E27FC236}">
                  <a16:creationId xmlns:a16="http://schemas.microsoft.com/office/drawing/2014/main" id="{4185B478-B052-497B-A9CF-3C2B7B0EFAF1}"/>
                </a:ext>
              </a:extLst>
            </p:cNvPr>
            <p:cNvSpPr/>
            <p:nvPr/>
          </p:nvSpPr>
          <p:spPr>
            <a:xfrm>
              <a:off x="3927075" y="3612900"/>
              <a:ext cx="251175" cy="266325"/>
            </a:xfrm>
            <a:custGeom>
              <a:avLst/>
              <a:gdLst/>
              <a:ahLst/>
              <a:cxnLst/>
              <a:rect l="l" t="t" r="r" b="b"/>
              <a:pathLst>
                <a:path w="10047" h="10653" extrusionOk="0">
                  <a:moveTo>
                    <a:pt x="4979" y="536"/>
                  </a:moveTo>
                  <a:cubicBezTo>
                    <a:pt x="5389" y="536"/>
                    <a:pt x="5889" y="1249"/>
                    <a:pt x="6228" y="2463"/>
                  </a:cubicBezTo>
                  <a:cubicBezTo>
                    <a:pt x="5853" y="2606"/>
                    <a:pt x="5425" y="2766"/>
                    <a:pt x="5014" y="2945"/>
                  </a:cubicBezTo>
                  <a:cubicBezTo>
                    <a:pt x="4586" y="2748"/>
                    <a:pt x="4158" y="2570"/>
                    <a:pt x="3748" y="2445"/>
                  </a:cubicBezTo>
                  <a:cubicBezTo>
                    <a:pt x="4069" y="1232"/>
                    <a:pt x="4586" y="536"/>
                    <a:pt x="4979" y="536"/>
                  </a:cubicBezTo>
                  <a:close/>
                  <a:moveTo>
                    <a:pt x="6353" y="2980"/>
                  </a:moveTo>
                  <a:cubicBezTo>
                    <a:pt x="6406" y="3230"/>
                    <a:pt x="6442" y="3480"/>
                    <a:pt x="6478" y="3747"/>
                  </a:cubicBezTo>
                  <a:cubicBezTo>
                    <a:pt x="6335" y="3658"/>
                    <a:pt x="6210" y="3569"/>
                    <a:pt x="6049" y="3480"/>
                  </a:cubicBezTo>
                  <a:cubicBezTo>
                    <a:pt x="5907" y="3408"/>
                    <a:pt x="5782" y="3337"/>
                    <a:pt x="5639" y="3248"/>
                  </a:cubicBezTo>
                  <a:cubicBezTo>
                    <a:pt x="5871" y="3141"/>
                    <a:pt x="6121" y="3069"/>
                    <a:pt x="6353" y="2980"/>
                  </a:cubicBezTo>
                  <a:close/>
                  <a:moveTo>
                    <a:pt x="3605" y="2962"/>
                  </a:moveTo>
                  <a:cubicBezTo>
                    <a:pt x="3855" y="3034"/>
                    <a:pt x="4122" y="3141"/>
                    <a:pt x="4390" y="3248"/>
                  </a:cubicBezTo>
                  <a:cubicBezTo>
                    <a:pt x="4265" y="3319"/>
                    <a:pt x="4122" y="3391"/>
                    <a:pt x="3980" y="3480"/>
                  </a:cubicBezTo>
                  <a:cubicBezTo>
                    <a:pt x="3819" y="3587"/>
                    <a:pt x="3658" y="3694"/>
                    <a:pt x="3480" y="3801"/>
                  </a:cubicBezTo>
                  <a:cubicBezTo>
                    <a:pt x="3516" y="3498"/>
                    <a:pt x="3551" y="3230"/>
                    <a:pt x="3605" y="2962"/>
                  </a:cubicBezTo>
                  <a:close/>
                  <a:moveTo>
                    <a:pt x="1785" y="2623"/>
                  </a:moveTo>
                  <a:cubicBezTo>
                    <a:pt x="2178" y="2623"/>
                    <a:pt x="2606" y="2695"/>
                    <a:pt x="3087" y="2820"/>
                  </a:cubicBezTo>
                  <a:cubicBezTo>
                    <a:pt x="2998" y="3230"/>
                    <a:pt x="2927" y="3712"/>
                    <a:pt x="2891" y="4194"/>
                  </a:cubicBezTo>
                  <a:cubicBezTo>
                    <a:pt x="2517" y="4461"/>
                    <a:pt x="2178" y="4711"/>
                    <a:pt x="1892" y="4996"/>
                  </a:cubicBezTo>
                  <a:cubicBezTo>
                    <a:pt x="1000" y="4086"/>
                    <a:pt x="625" y="3284"/>
                    <a:pt x="821" y="2927"/>
                  </a:cubicBezTo>
                  <a:cubicBezTo>
                    <a:pt x="946" y="2730"/>
                    <a:pt x="1285" y="2623"/>
                    <a:pt x="1785" y="2623"/>
                  </a:cubicBezTo>
                  <a:close/>
                  <a:moveTo>
                    <a:pt x="8244" y="2623"/>
                  </a:moveTo>
                  <a:cubicBezTo>
                    <a:pt x="8726" y="2623"/>
                    <a:pt x="9083" y="2748"/>
                    <a:pt x="9208" y="2927"/>
                  </a:cubicBezTo>
                  <a:cubicBezTo>
                    <a:pt x="9404" y="3284"/>
                    <a:pt x="9047" y="4086"/>
                    <a:pt x="8137" y="4996"/>
                  </a:cubicBezTo>
                  <a:cubicBezTo>
                    <a:pt x="7816" y="4693"/>
                    <a:pt x="7459" y="4408"/>
                    <a:pt x="7049" y="4122"/>
                  </a:cubicBezTo>
                  <a:cubicBezTo>
                    <a:pt x="7013" y="3676"/>
                    <a:pt x="6941" y="3230"/>
                    <a:pt x="6852" y="2837"/>
                  </a:cubicBezTo>
                  <a:cubicBezTo>
                    <a:pt x="7352" y="2695"/>
                    <a:pt x="7851" y="2623"/>
                    <a:pt x="8244" y="2623"/>
                  </a:cubicBezTo>
                  <a:close/>
                  <a:moveTo>
                    <a:pt x="2856" y="4872"/>
                  </a:moveTo>
                  <a:cubicBezTo>
                    <a:pt x="2856" y="5032"/>
                    <a:pt x="2856" y="5175"/>
                    <a:pt x="2856" y="5318"/>
                  </a:cubicBezTo>
                  <a:cubicBezTo>
                    <a:pt x="2856" y="5496"/>
                    <a:pt x="2856" y="5674"/>
                    <a:pt x="2856" y="5835"/>
                  </a:cubicBezTo>
                  <a:cubicBezTo>
                    <a:pt x="2659" y="5674"/>
                    <a:pt x="2463" y="5514"/>
                    <a:pt x="2285" y="5353"/>
                  </a:cubicBezTo>
                  <a:cubicBezTo>
                    <a:pt x="2463" y="5193"/>
                    <a:pt x="2659" y="5032"/>
                    <a:pt x="2856" y="4872"/>
                  </a:cubicBezTo>
                  <a:close/>
                  <a:moveTo>
                    <a:pt x="7102" y="4818"/>
                  </a:moveTo>
                  <a:cubicBezTo>
                    <a:pt x="7334" y="5014"/>
                    <a:pt x="7548" y="5193"/>
                    <a:pt x="7744" y="5371"/>
                  </a:cubicBezTo>
                  <a:cubicBezTo>
                    <a:pt x="7548" y="5550"/>
                    <a:pt x="7334" y="5728"/>
                    <a:pt x="7102" y="5906"/>
                  </a:cubicBezTo>
                  <a:cubicBezTo>
                    <a:pt x="7102" y="5710"/>
                    <a:pt x="7102" y="5532"/>
                    <a:pt x="7102" y="5335"/>
                  </a:cubicBezTo>
                  <a:cubicBezTo>
                    <a:pt x="7102" y="5157"/>
                    <a:pt x="7102" y="4979"/>
                    <a:pt x="7102" y="4818"/>
                  </a:cubicBezTo>
                  <a:close/>
                  <a:moveTo>
                    <a:pt x="5014" y="3551"/>
                  </a:moveTo>
                  <a:cubicBezTo>
                    <a:pt x="5264" y="3658"/>
                    <a:pt x="5514" y="3801"/>
                    <a:pt x="5782" y="3944"/>
                  </a:cubicBezTo>
                  <a:cubicBezTo>
                    <a:pt x="6049" y="4104"/>
                    <a:pt x="6317" y="4265"/>
                    <a:pt x="6549" y="4425"/>
                  </a:cubicBezTo>
                  <a:cubicBezTo>
                    <a:pt x="6585" y="4711"/>
                    <a:pt x="6585" y="5014"/>
                    <a:pt x="6585" y="5318"/>
                  </a:cubicBezTo>
                  <a:cubicBezTo>
                    <a:pt x="6585" y="5657"/>
                    <a:pt x="6567" y="5978"/>
                    <a:pt x="6531" y="6299"/>
                  </a:cubicBezTo>
                  <a:cubicBezTo>
                    <a:pt x="6317" y="6424"/>
                    <a:pt x="6103" y="6567"/>
                    <a:pt x="5853" y="6709"/>
                  </a:cubicBezTo>
                  <a:cubicBezTo>
                    <a:pt x="5585" y="6870"/>
                    <a:pt x="5300" y="7030"/>
                    <a:pt x="5014" y="7155"/>
                  </a:cubicBezTo>
                  <a:cubicBezTo>
                    <a:pt x="4747" y="7030"/>
                    <a:pt x="4461" y="6870"/>
                    <a:pt x="4176" y="6709"/>
                  </a:cubicBezTo>
                  <a:cubicBezTo>
                    <a:pt x="3908" y="6549"/>
                    <a:pt x="3658" y="6388"/>
                    <a:pt x="3409" y="6228"/>
                  </a:cubicBezTo>
                  <a:cubicBezTo>
                    <a:pt x="3391" y="5942"/>
                    <a:pt x="3391" y="5657"/>
                    <a:pt x="3391" y="5318"/>
                  </a:cubicBezTo>
                  <a:cubicBezTo>
                    <a:pt x="3391" y="5032"/>
                    <a:pt x="3391" y="4764"/>
                    <a:pt x="3409" y="4479"/>
                  </a:cubicBezTo>
                  <a:cubicBezTo>
                    <a:pt x="3676" y="4301"/>
                    <a:pt x="3944" y="4122"/>
                    <a:pt x="4265" y="3944"/>
                  </a:cubicBezTo>
                  <a:cubicBezTo>
                    <a:pt x="4515" y="3801"/>
                    <a:pt x="4765" y="3658"/>
                    <a:pt x="5014" y="3551"/>
                  </a:cubicBezTo>
                  <a:close/>
                  <a:moveTo>
                    <a:pt x="6478" y="6959"/>
                  </a:moveTo>
                  <a:cubicBezTo>
                    <a:pt x="6424" y="7227"/>
                    <a:pt x="6388" y="7477"/>
                    <a:pt x="6353" y="7691"/>
                  </a:cubicBezTo>
                  <a:cubicBezTo>
                    <a:pt x="6121" y="7619"/>
                    <a:pt x="5871" y="7530"/>
                    <a:pt x="5639" y="7423"/>
                  </a:cubicBezTo>
                  <a:cubicBezTo>
                    <a:pt x="5800" y="7352"/>
                    <a:pt x="5960" y="7262"/>
                    <a:pt x="6121" y="7155"/>
                  </a:cubicBezTo>
                  <a:cubicBezTo>
                    <a:pt x="6246" y="7102"/>
                    <a:pt x="6371" y="7030"/>
                    <a:pt x="6478" y="6959"/>
                  </a:cubicBezTo>
                  <a:close/>
                  <a:moveTo>
                    <a:pt x="3480" y="6906"/>
                  </a:moveTo>
                  <a:lnTo>
                    <a:pt x="3480" y="6906"/>
                  </a:lnTo>
                  <a:cubicBezTo>
                    <a:pt x="3641" y="7013"/>
                    <a:pt x="3766" y="7084"/>
                    <a:pt x="3926" y="7173"/>
                  </a:cubicBezTo>
                  <a:cubicBezTo>
                    <a:pt x="4069" y="7262"/>
                    <a:pt x="4229" y="7352"/>
                    <a:pt x="4390" y="7423"/>
                  </a:cubicBezTo>
                  <a:cubicBezTo>
                    <a:pt x="4122" y="7530"/>
                    <a:pt x="3873" y="7637"/>
                    <a:pt x="3623" y="7709"/>
                  </a:cubicBezTo>
                  <a:cubicBezTo>
                    <a:pt x="3569" y="7459"/>
                    <a:pt x="3534" y="7191"/>
                    <a:pt x="3480" y="6906"/>
                  </a:cubicBezTo>
                  <a:close/>
                  <a:moveTo>
                    <a:pt x="1910" y="5728"/>
                  </a:moveTo>
                  <a:cubicBezTo>
                    <a:pt x="2213" y="5996"/>
                    <a:pt x="2552" y="6263"/>
                    <a:pt x="2909" y="6531"/>
                  </a:cubicBezTo>
                  <a:cubicBezTo>
                    <a:pt x="2945" y="6995"/>
                    <a:pt x="3016" y="7441"/>
                    <a:pt x="3105" y="7851"/>
                  </a:cubicBezTo>
                  <a:cubicBezTo>
                    <a:pt x="2659" y="7976"/>
                    <a:pt x="2231" y="8030"/>
                    <a:pt x="1856" y="8030"/>
                  </a:cubicBezTo>
                  <a:cubicBezTo>
                    <a:pt x="1375" y="8030"/>
                    <a:pt x="1018" y="7905"/>
                    <a:pt x="911" y="7726"/>
                  </a:cubicBezTo>
                  <a:cubicBezTo>
                    <a:pt x="697" y="7387"/>
                    <a:pt x="1053" y="6602"/>
                    <a:pt x="1910" y="5728"/>
                  </a:cubicBezTo>
                  <a:close/>
                  <a:moveTo>
                    <a:pt x="8137" y="5728"/>
                  </a:moveTo>
                  <a:cubicBezTo>
                    <a:pt x="8976" y="6602"/>
                    <a:pt x="9332" y="7387"/>
                    <a:pt x="9136" y="7726"/>
                  </a:cubicBezTo>
                  <a:cubicBezTo>
                    <a:pt x="9011" y="7923"/>
                    <a:pt x="8672" y="8030"/>
                    <a:pt x="8173" y="8030"/>
                  </a:cubicBezTo>
                  <a:cubicBezTo>
                    <a:pt x="7780" y="8030"/>
                    <a:pt x="7334" y="7958"/>
                    <a:pt x="6870" y="7851"/>
                  </a:cubicBezTo>
                  <a:cubicBezTo>
                    <a:pt x="6941" y="7441"/>
                    <a:pt x="7013" y="7030"/>
                    <a:pt x="7049" y="6584"/>
                  </a:cubicBezTo>
                  <a:cubicBezTo>
                    <a:pt x="7459" y="6299"/>
                    <a:pt x="7816" y="6031"/>
                    <a:pt x="8137" y="5728"/>
                  </a:cubicBezTo>
                  <a:close/>
                  <a:moveTo>
                    <a:pt x="5014" y="7744"/>
                  </a:moveTo>
                  <a:cubicBezTo>
                    <a:pt x="5425" y="7923"/>
                    <a:pt x="5835" y="8083"/>
                    <a:pt x="6210" y="8208"/>
                  </a:cubicBezTo>
                  <a:cubicBezTo>
                    <a:pt x="5871" y="9421"/>
                    <a:pt x="5389" y="10117"/>
                    <a:pt x="4979" y="10117"/>
                  </a:cubicBezTo>
                  <a:cubicBezTo>
                    <a:pt x="4586" y="10117"/>
                    <a:pt x="4069" y="9421"/>
                    <a:pt x="3748" y="8226"/>
                  </a:cubicBezTo>
                  <a:cubicBezTo>
                    <a:pt x="4158" y="8101"/>
                    <a:pt x="4586" y="7940"/>
                    <a:pt x="5014" y="7744"/>
                  </a:cubicBezTo>
                  <a:close/>
                  <a:moveTo>
                    <a:pt x="4979" y="0"/>
                  </a:moveTo>
                  <a:cubicBezTo>
                    <a:pt x="4265" y="0"/>
                    <a:pt x="3605" y="910"/>
                    <a:pt x="3230" y="2302"/>
                  </a:cubicBezTo>
                  <a:cubicBezTo>
                    <a:pt x="2695" y="2159"/>
                    <a:pt x="2213" y="2088"/>
                    <a:pt x="1803" y="2088"/>
                  </a:cubicBezTo>
                  <a:cubicBezTo>
                    <a:pt x="1107" y="2088"/>
                    <a:pt x="590" y="2267"/>
                    <a:pt x="375" y="2659"/>
                  </a:cubicBezTo>
                  <a:cubicBezTo>
                    <a:pt x="1" y="3301"/>
                    <a:pt x="482" y="4318"/>
                    <a:pt x="1517" y="5353"/>
                  </a:cubicBezTo>
                  <a:cubicBezTo>
                    <a:pt x="536" y="6370"/>
                    <a:pt x="72" y="7352"/>
                    <a:pt x="447" y="7976"/>
                  </a:cubicBezTo>
                  <a:cubicBezTo>
                    <a:pt x="661" y="8369"/>
                    <a:pt x="1178" y="8547"/>
                    <a:pt x="1856" y="8547"/>
                  </a:cubicBezTo>
                  <a:cubicBezTo>
                    <a:pt x="2267" y="8547"/>
                    <a:pt x="2731" y="8494"/>
                    <a:pt x="3230" y="8369"/>
                  </a:cubicBezTo>
                  <a:cubicBezTo>
                    <a:pt x="3623" y="9743"/>
                    <a:pt x="4265" y="10653"/>
                    <a:pt x="4979" y="10653"/>
                  </a:cubicBezTo>
                  <a:cubicBezTo>
                    <a:pt x="5693" y="10653"/>
                    <a:pt x="6353" y="9743"/>
                    <a:pt x="6727" y="8369"/>
                  </a:cubicBezTo>
                  <a:cubicBezTo>
                    <a:pt x="7245" y="8494"/>
                    <a:pt x="7727" y="8583"/>
                    <a:pt x="8155" y="8583"/>
                  </a:cubicBezTo>
                  <a:cubicBezTo>
                    <a:pt x="8851" y="8583"/>
                    <a:pt x="9350" y="8387"/>
                    <a:pt x="9582" y="8012"/>
                  </a:cubicBezTo>
                  <a:cubicBezTo>
                    <a:pt x="9939" y="7387"/>
                    <a:pt x="9493" y="6388"/>
                    <a:pt x="8512" y="5389"/>
                  </a:cubicBezTo>
                  <a:cubicBezTo>
                    <a:pt x="9564" y="4336"/>
                    <a:pt x="10046" y="3301"/>
                    <a:pt x="9671" y="2659"/>
                  </a:cubicBezTo>
                  <a:cubicBezTo>
                    <a:pt x="9439" y="2284"/>
                    <a:pt x="8940" y="2106"/>
                    <a:pt x="8244" y="2106"/>
                  </a:cubicBezTo>
                  <a:cubicBezTo>
                    <a:pt x="7798" y="2106"/>
                    <a:pt x="7298" y="2177"/>
                    <a:pt x="6745" y="2320"/>
                  </a:cubicBezTo>
                  <a:cubicBezTo>
                    <a:pt x="6353" y="928"/>
                    <a:pt x="5710" y="0"/>
                    <a:pt x="49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AA0588AD-28D4-4171-807F-EBA799CFC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384" y="2790708"/>
            <a:ext cx="3101610" cy="206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5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7"/>
          <p:cNvSpPr txBox="1">
            <a:spLocks noGrp="1"/>
          </p:cNvSpPr>
          <p:nvPr>
            <p:ph type="body" idx="2"/>
          </p:nvPr>
        </p:nvSpPr>
        <p:spPr>
          <a:xfrm>
            <a:off x="6888779" y="2643079"/>
            <a:ext cx="4154400" cy="256387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lo-LA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ເວັບໄຊ້ຕ້ອງເຊື່ອມຕໍ່ກັບດາຕ້າເບດ</a:t>
            </a:r>
          </a:p>
          <a:p>
            <a:pPr marL="285750" indent="-285750"/>
            <a:endParaRPr lang="lo-LA" sz="1600" b="1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ເວັບໄຊ້ສາມາດອັບຂື້ນເຮັດເປັນ </a:t>
            </a:r>
            <a:r>
              <a:rPr lang="en-US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HTTP</a:t>
            </a:r>
            <a:r>
              <a:rPr lang="lo-LA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ໄດ້ໂດຍໃຊ້ </a:t>
            </a:r>
            <a:r>
              <a:rPr lang="en-US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LOCALHOST</a:t>
            </a:r>
            <a:r>
              <a:rPr lang="lo-LA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</a:t>
            </a:r>
          </a:p>
          <a:p>
            <a:pPr marL="285750" indent="-285750"/>
            <a:endParaRPr lang="lo-LA" sz="1600" b="1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ເວັບໄຊ້ສາມາດ</a:t>
            </a:r>
            <a:r>
              <a:rPr lang="en-US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Login </a:t>
            </a:r>
            <a:r>
              <a:rPr lang="lo-LA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ໄດ້ ເເລະ ສາມາດເພີ່ມຂໍ້ມູນຜູ້ສະຫມັກ</a:t>
            </a:r>
          </a:p>
          <a:p>
            <a:pPr marL="285750" indent="-285750"/>
            <a:endParaRPr lang="en-US" sz="1600" b="1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16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ເວັບໄຊ້ສະເເດງຂໍ້ມູນສິນຄ້າເຄື່ອງມືສອງ</a:t>
            </a:r>
            <a:endParaRPr lang="en-US" sz="1600" b="1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endParaRPr lang="lo-LA" sz="1600" b="1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endParaRPr lang="lo-LA" sz="2000" b="1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endParaRPr lang="lo-LA" sz="2000" b="1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6" name="Google Shape;411;p25">
            <a:extLst>
              <a:ext uri="{FF2B5EF4-FFF2-40B4-BE49-F238E27FC236}">
                <a16:creationId xmlns:a16="http://schemas.microsoft.com/office/drawing/2014/main" id="{C0AEC008-3118-427C-8DFC-536648B9EE93}"/>
              </a:ext>
            </a:extLst>
          </p:cNvPr>
          <p:cNvSpPr txBox="1">
            <a:spLocks/>
          </p:cNvSpPr>
          <p:nvPr/>
        </p:nvSpPr>
        <p:spPr>
          <a:xfrm>
            <a:off x="6963593" y="1761107"/>
            <a:ext cx="4645564" cy="765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sz="40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1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lo-LA" sz="3600" dirty="0">
                <a:solidFill>
                  <a:schemeClr val="accent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ກຳນົດຄວາມຕ້ອງການ</a:t>
            </a:r>
            <a:endParaRPr lang="en-US" sz="36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B63838-23F7-4358-84FB-736A2380C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076" y="2526885"/>
            <a:ext cx="4154400" cy="3323360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5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411;p25">
            <a:extLst>
              <a:ext uri="{FF2B5EF4-FFF2-40B4-BE49-F238E27FC236}">
                <a16:creationId xmlns:a16="http://schemas.microsoft.com/office/drawing/2014/main" id="{0E889C0E-8060-4406-8B10-425BA0BC01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90959" y="2553470"/>
            <a:ext cx="1966401" cy="58477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MISSION</a:t>
            </a:r>
            <a:endParaRPr sz="32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9FE6B0-4524-4BEA-BAED-0465A0994E0C}"/>
              </a:ext>
            </a:extLst>
          </p:cNvPr>
          <p:cNvSpPr txBox="1"/>
          <p:nvPr/>
        </p:nvSpPr>
        <p:spPr>
          <a:xfrm>
            <a:off x="2374457" y="2553470"/>
            <a:ext cx="17098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VISION</a:t>
            </a:r>
            <a:endParaRPr lang="en-US" sz="3200" b="1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grpSp>
        <p:nvGrpSpPr>
          <p:cNvPr id="11" name="Google Shape;928;p45">
            <a:extLst>
              <a:ext uri="{FF2B5EF4-FFF2-40B4-BE49-F238E27FC236}">
                <a16:creationId xmlns:a16="http://schemas.microsoft.com/office/drawing/2014/main" id="{5EA24D93-B105-4783-984B-E677E887A9B1}"/>
              </a:ext>
            </a:extLst>
          </p:cNvPr>
          <p:cNvGrpSpPr/>
          <p:nvPr/>
        </p:nvGrpSpPr>
        <p:grpSpPr>
          <a:xfrm>
            <a:off x="8374159" y="1530648"/>
            <a:ext cx="1003636" cy="1034916"/>
            <a:chOff x="4835275" y="1198350"/>
            <a:chExt cx="226175" cy="226175"/>
          </a:xfrm>
        </p:grpSpPr>
        <p:sp>
          <p:nvSpPr>
            <p:cNvPr id="12" name="Google Shape;929;p45">
              <a:extLst>
                <a:ext uri="{FF2B5EF4-FFF2-40B4-BE49-F238E27FC236}">
                  <a16:creationId xmlns:a16="http://schemas.microsoft.com/office/drawing/2014/main" id="{47CBFCD0-11CC-466A-90DD-DF9C2CB63658}"/>
                </a:ext>
              </a:extLst>
            </p:cNvPr>
            <p:cNvSpPr/>
            <p:nvPr/>
          </p:nvSpPr>
          <p:spPr>
            <a:xfrm>
              <a:off x="4835275" y="1198350"/>
              <a:ext cx="226175" cy="226175"/>
            </a:xfrm>
            <a:custGeom>
              <a:avLst/>
              <a:gdLst/>
              <a:ahLst/>
              <a:cxnLst/>
              <a:rect l="l" t="t" r="r" b="b"/>
              <a:pathLst>
                <a:path w="9047" h="9047" extrusionOk="0">
                  <a:moveTo>
                    <a:pt x="0" y="0"/>
                  </a:moveTo>
                  <a:lnTo>
                    <a:pt x="0" y="9047"/>
                  </a:lnTo>
                  <a:lnTo>
                    <a:pt x="9047" y="9047"/>
                  </a:lnTo>
                  <a:lnTo>
                    <a:pt x="9047" y="8244"/>
                  </a:lnTo>
                  <a:lnTo>
                    <a:pt x="803" y="8244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3" name="Google Shape;930;p45">
              <a:extLst>
                <a:ext uri="{FF2B5EF4-FFF2-40B4-BE49-F238E27FC236}">
                  <a16:creationId xmlns:a16="http://schemas.microsoft.com/office/drawing/2014/main" id="{6C183D18-2502-4274-BFC4-6F70B247CB7C}"/>
                </a:ext>
              </a:extLst>
            </p:cNvPr>
            <p:cNvSpPr/>
            <p:nvPr/>
          </p:nvSpPr>
          <p:spPr>
            <a:xfrm>
              <a:off x="4868275" y="1255000"/>
              <a:ext cx="193175" cy="113325"/>
            </a:xfrm>
            <a:custGeom>
              <a:avLst/>
              <a:gdLst/>
              <a:ahLst/>
              <a:cxnLst/>
              <a:rect l="l" t="t" r="r" b="b"/>
              <a:pathLst>
                <a:path w="7727" h="4533" extrusionOk="0">
                  <a:moveTo>
                    <a:pt x="5603" y="0"/>
                  </a:moveTo>
                  <a:lnTo>
                    <a:pt x="6388" y="785"/>
                  </a:lnTo>
                  <a:lnTo>
                    <a:pt x="5336" y="1838"/>
                  </a:lnTo>
                  <a:lnTo>
                    <a:pt x="4533" y="1035"/>
                  </a:lnTo>
                  <a:lnTo>
                    <a:pt x="3195" y="2356"/>
                  </a:lnTo>
                  <a:lnTo>
                    <a:pt x="2409" y="1571"/>
                  </a:lnTo>
                  <a:lnTo>
                    <a:pt x="1" y="3979"/>
                  </a:lnTo>
                  <a:lnTo>
                    <a:pt x="554" y="4532"/>
                  </a:lnTo>
                  <a:lnTo>
                    <a:pt x="2409" y="2695"/>
                  </a:lnTo>
                  <a:lnTo>
                    <a:pt x="3195" y="3480"/>
                  </a:lnTo>
                  <a:lnTo>
                    <a:pt x="4533" y="2159"/>
                  </a:lnTo>
                  <a:lnTo>
                    <a:pt x="5336" y="2962"/>
                  </a:lnTo>
                  <a:lnTo>
                    <a:pt x="6941" y="1339"/>
                  </a:lnTo>
                  <a:lnTo>
                    <a:pt x="7727" y="2124"/>
                  </a:lnTo>
                  <a:lnTo>
                    <a:pt x="77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grpSp>
        <p:nvGrpSpPr>
          <p:cNvPr id="14" name="Google Shape;951;p45">
            <a:extLst>
              <a:ext uri="{FF2B5EF4-FFF2-40B4-BE49-F238E27FC236}">
                <a16:creationId xmlns:a16="http://schemas.microsoft.com/office/drawing/2014/main" id="{F5BBD3C9-0A54-4BDC-BA70-C27A906E8C48}"/>
              </a:ext>
            </a:extLst>
          </p:cNvPr>
          <p:cNvGrpSpPr/>
          <p:nvPr/>
        </p:nvGrpSpPr>
        <p:grpSpPr>
          <a:xfrm>
            <a:off x="2814205" y="1411403"/>
            <a:ext cx="635577" cy="1061846"/>
            <a:chOff x="3741075" y="1171575"/>
            <a:chExt cx="172650" cy="279725"/>
          </a:xfrm>
        </p:grpSpPr>
        <p:sp>
          <p:nvSpPr>
            <p:cNvPr id="15" name="Google Shape;952;p45">
              <a:extLst>
                <a:ext uri="{FF2B5EF4-FFF2-40B4-BE49-F238E27FC236}">
                  <a16:creationId xmlns:a16="http://schemas.microsoft.com/office/drawing/2014/main" id="{B23799F2-C946-4D8F-9224-1B04328B8BF2}"/>
                </a:ext>
              </a:extLst>
            </p:cNvPr>
            <p:cNvSpPr/>
            <p:nvPr/>
          </p:nvSpPr>
          <p:spPr>
            <a:xfrm>
              <a:off x="3784350" y="1364725"/>
              <a:ext cx="86100" cy="19650"/>
            </a:xfrm>
            <a:custGeom>
              <a:avLst/>
              <a:gdLst/>
              <a:ahLst/>
              <a:cxnLst/>
              <a:rect l="l" t="t" r="r" b="b"/>
              <a:pathLst>
                <a:path w="3444" h="786" extrusionOk="0">
                  <a:moveTo>
                    <a:pt x="393" y="1"/>
                  </a:moveTo>
                  <a:cubicBezTo>
                    <a:pt x="161" y="1"/>
                    <a:pt x="0" y="161"/>
                    <a:pt x="0" y="393"/>
                  </a:cubicBezTo>
                  <a:cubicBezTo>
                    <a:pt x="0" y="625"/>
                    <a:pt x="161" y="786"/>
                    <a:pt x="393" y="786"/>
                  </a:cubicBezTo>
                  <a:lnTo>
                    <a:pt x="3051" y="786"/>
                  </a:lnTo>
                  <a:cubicBezTo>
                    <a:pt x="3283" y="786"/>
                    <a:pt x="3444" y="625"/>
                    <a:pt x="3444" y="393"/>
                  </a:cubicBezTo>
                  <a:cubicBezTo>
                    <a:pt x="3444" y="161"/>
                    <a:pt x="3283" y="1"/>
                    <a:pt x="3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6" name="Google Shape;953;p45">
              <a:extLst>
                <a:ext uri="{FF2B5EF4-FFF2-40B4-BE49-F238E27FC236}">
                  <a16:creationId xmlns:a16="http://schemas.microsoft.com/office/drawing/2014/main" id="{12D20D99-9CB8-462E-B293-6AAB8BF5DB62}"/>
                </a:ext>
              </a:extLst>
            </p:cNvPr>
            <p:cNvSpPr/>
            <p:nvPr/>
          </p:nvSpPr>
          <p:spPr>
            <a:xfrm>
              <a:off x="3784350" y="1397750"/>
              <a:ext cx="86100" cy="20075"/>
            </a:xfrm>
            <a:custGeom>
              <a:avLst/>
              <a:gdLst/>
              <a:ahLst/>
              <a:cxnLst/>
              <a:rect l="l" t="t" r="r" b="b"/>
              <a:pathLst>
                <a:path w="3444" h="803" extrusionOk="0">
                  <a:moveTo>
                    <a:pt x="393" y="0"/>
                  </a:moveTo>
                  <a:cubicBezTo>
                    <a:pt x="161" y="0"/>
                    <a:pt x="0" y="178"/>
                    <a:pt x="0" y="410"/>
                  </a:cubicBezTo>
                  <a:cubicBezTo>
                    <a:pt x="0" y="642"/>
                    <a:pt x="161" y="803"/>
                    <a:pt x="393" y="803"/>
                  </a:cubicBezTo>
                  <a:lnTo>
                    <a:pt x="3051" y="803"/>
                  </a:lnTo>
                  <a:cubicBezTo>
                    <a:pt x="3283" y="803"/>
                    <a:pt x="3444" y="642"/>
                    <a:pt x="3444" y="410"/>
                  </a:cubicBezTo>
                  <a:cubicBezTo>
                    <a:pt x="3444" y="178"/>
                    <a:pt x="3283" y="0"/>
                    <a:pt x="3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7" name="Google Shape;954;p45">
              <a:extLst>
                <a:ext uri="{FF2B5EF4-FFF2-40B4-BE49-F238E27FC236}">
                  <a16:creationId xmlns:a16="http://schemas.microsoft.com/office/drawing/2014/main" id="{00B57D43-21B1-45B3-9F00-159139DEE8FA}"/>
                </a:ext>
              </a:extLst>
            </p:cNvPr>
            <p:cNvSpPr/>
            <p:nvPr/>
          </p:nvSpPr>
          <p:spPr>
            <a:xfrm>
              <a:off x="3805750" y="1431200"/>
              <a:ext cx="43300" cy="20100"/>
            </a:xfrm>
            <a:custGeom>
              <a:avLst/>
              <a:gdLst/>
              <a:ahLst/>
              <a:cxnLst/>
              <a:rect l="l" t="t" r="r" b="b"/>
              <a:pathLst>
                <a:path w="1732" h="804" extrusionOk="0">
                  <a:moveTo>
                    <a:pt x="1" y="0"/>
                  </a:moveTo>
                  <a:cubicBezTo>
                    <a:pt x="36" y="446"/>
                    <a:pt x="411" y="803"/>
                    <a:pt x="857" y="803"/>
                  </a:cubicBezTo>
                  <a:cubicBezTo>
                    <a:pt x="1321" y="803"/>
                    <a:pt x="1696" y="446"/>
                    <a:pt x="1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8" name="Google Shape;955;p45">
              <a:extLst>
                <a:ext uri="{FF2B5EF4-FFF2-40B4-BE49-F238E27FC236}">
                  <a16:creationId xmlns:a16="http://schemas.microsoft.com/office/drawing/2014/main" id="{15D94851-5753-44C8-8C1C-9962A3963FA2}"/>
                </a:ext>
              </a:extLst>
            </p:cNvPr>
            <p:cNvSpPr/>
            <p:nvPr/>
          </p:nvSpPr>
          <p:spPr>
            <a:xfrm>
              <a:off x="3741075" y="1171575"/>
              <a:ext cx="172650" cy="179800"/>
            </a:xfrm>
            <a:custGeom>
              <a:avLst/>
              <a:gdLst/>
              <a:ahLst/>
              <a:cxnLst/>
              <a:rect l="l" t="t" r="r" b="b"/>
              <a:pathLst>
                <a:path w="6906" h="7192" extrusionOk="0">
                  <a:moveTo>
                    <a:pt x="3462" y="786"/>
                  </a:moveTo>
                  <a:cubicBezTo>
                    <a:pt x="4907" y="804"/>
                    <a:pt x="6103" y="1963"/>
                    <a:pt x="6120" y="3427"/>
                  </a:cubicBezTo>
                  <a:lnTo>
                    <a:pt x="6120" y="3534"/>
                  </a:lnTo>
                  <a:lnTo>
                    <a:pt x="6103" y="3534"/>
                  </a:lnTo>
                  <a:cubicBezTo>
                    <a:pt x="6103" y="3855"/>
                    <a:pt x="6031" y="4176"/>
                    <a:pt x="5924" y="4461"/>
                  </a:cubicBezTo>
                  <a:cubicBezTo>
                    <a:pt x="5817" y="4729"/>
                    <a:pt x="5674" y="4979"/>
                    <a:pt x="5478" y="5193"/>
                  </a:cubicBezTo>
                  <a:cubicBezTo>
                    <a:pt x="5175" y="5568"/>
                    <a:pt x="4907" y="5960"/>
                    <a:pt x="4711" y="6388"/>
                  </a:cubicBezTo>
                  <a:lnTo>
                    <a:pt x="2213" y="6388"/>
                  </a:lnTo>
                  <a:cubicBezTo>
                    <a:pt x="1999" y="5960"/>
                    <a:pt x="1731" y="5568"/>
                    <a:pt x="1446" y="5193"/>
                  </a:cubicBezTo>
                  <a:cubicBezTo>
                    <a:pt x="1249" y="4979"/>
                    <a:pt x="1107" y="4729"/>
                    <a:pt x="1000" y="4461"/>
                  </a:cubicBezTo>
                  <a:cubicBezTo>
                    <a:pt x="875" y="4176"/>
                    <a:pt x="821" y="3855"/>
                    <a:pt x="803" y="3534"/>
                  </a:cubicBezTo>
                  <a:lnTo>
                    <a:pt x="803" y="3427"/>
                  </a:lnTo>
                  <a:cubicBezTo>
                    <a:pt x="839" y="1981"/>
                    <a:pt x="2017" y="804"/>
                    <a:pt x="3462" y="786"/>
                  </a:cubicBezTo>
                  <a:close/>
                  <a:moveTo>
                    <a:pt x="3444" y="1"/>
                  </a:moveTo>
                  <a:cubicBezTo>
                    <a:pt x="1570" y="19"/>
                    <a:pt x="36" y="1535"/>
                    <a:pt x="0" y="3427"/>
                  </a:cubicBezTo>
                  <a:lnTo>
                    <a:pt x="0" y="3551"/>
                  </a:lnTo>
                  <a:cubicBezTo>
                    <a:pt x="18" y="3962"/>
                    <a:pt x="90" y="4354"/>
                    <a:pt x="232" y="4747"/>
                  </a:cubicBezTo>
                  <a:cubicBezTo>
                    <a:pt x="393" y="5104"/>
                    <a:pt x="589" y="5443"/>
                    <a:pt x="839" y="5728"/>
                  </a:cubicBezTo>
                  <a:cubicBezTo>
                    <a:pt x="1160" y="6067"/>
                    <a:pt x="1499" y="6763"/>
                    <a:pt x="1642" y="7049"/>
                  </a:cubicBezTo>
                  <a:cubicBezTo>
                    <a:pt x="1695" y="7138"/>
                    <a:pt x="1785" y="7191"/>
                    <a:pt x="1892" y="7191"/>
                  </a:cubicBezTo>
                  <a:lnTo>
                    <a:pt x="5014" y="7191"/>
                  </a:lnTo>
                  <a:cubicBezTo>
                    <a:pt x="5121" y="7191"/>
                    <a:pt x="5228" y="7138"/>
                    <a:pt x="5264" y="7049"/>
                  </a:cubicBezTo>
                  <a:cubicBezTo>
                    <a:pt x="5407" y="6763"/>
                    <a:pt x="5746" y="6067"/>
                    <a:pt x="6085" y="5728"/>
                  </a:cubicBezTo>
                  <a:cubicBezTo>
                    <a:pt x="6317" y="5443"/>
                    <a:pt x="6549" y="5104"/>
                    <a:pt x="6673" y="4747"/>
                  </a:cubicBezTo>
                  <a:cubicBezTo>
                    <a:pt x="6816" y="4354"/>
                    <a:pt x="6905" y="3962"/>
                    <a:pt x="6905" y="3551"/>
                  </a:cubicBezTo>
                  <a:lnTo>
                    <a:pt x="6905" y="3427"/>
                  </a:lnTo>
                  <a:cubicBezTo>
                    <a:pt x="6870" y="1535"/>
                    <a:pt x="5353" y="19"/>
                    <a:pt x="3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sp>
        <p:nvSpPr>
          <p:cNvPr id="19" name="Google Shape;1171;p45">
            <a:extLst>
              <a:ext uri="{FF2B5EF4-FFF2-40B4-BE49-F238E27FC236}">
                <a16:creationId xmlns:a16="http://schemas.microsoft.com/office/drawing/2014/main" id="{9AB58A0E-AD9D-4DF4-9B68-E6D36D723002}"/>
              </a:ext>
            </a:extLst>
          </p:cNvPr>
          <p:cNvSpPr/>
          <p:nvPr/>
        </p:nvSpPr>
        <p:spPr>
          <a:xfrm>
            <a:off x="7472803" y="1597448"/>
            <a:ext cx="737298" cy="870642"/>
          </a:xfrm>
          <a:custGeom>
            <a:avLst/>
            <a:gdLst/>
            <a:ahLst/>
            <a:cxnLst/>
            <a:rect l="l" t="t" r="r" b="b"/>
            <a:pathLst>
              <a:path w="9279" h="10626" extrusionOk="0">
                <a:moveTo>
                  <a:pt x="3640" y="1062"/>
                </a:moveTo>
                <a:cubicBezTo>
                  <a:pt x="3890" y="1062"/>
                  <a:pt x="4140" y="1133"/>
                  <a:pt x="4318" y="1312"/>
                </a:cubicBezTo>
                <a:cubicBezTo>
                  <a:pt x="4487" y="1203"/>
                  <a:pt x="4672" y="1152"/>
                  <a:pt x="4857" y="1152"/>
                </a:cubicBezTo>
                <a:cubicBezTo>
                  <a:pt x="4946" y="1152"/>
                  <a:pt x="5034" y="1164"/>
                  <a:pt x="5121" y="1187"/>
                </a:cubicBezTo>
                <a:cubicBezTo>
                  <a:pt x="5407" y="1276"/>
                  <a:pt x="5603" y="1490"/>
                  <a:pt x="5692" y="1758"/>
                </a:cubicBezTo>
                <a:lnTo>
                  <a:pt x="5764" y="1758"/>
                </a:lnTo>
                <a:cubicBezTo>
                  <a:pt x="6263" y="1758"/>
                  <a:pt x="6674" y="2150"/>
                  <a:pt x="6674" y="2650"/>
                </a:cubicBezTo>
                <a:lnTo>
                  <a:pt x="6674" y="2686"/>
                </a:lnTo>
                <a:cubicBezTo>
                  <a:pt x="6977" y="2864"/>
                  <a:pt x="7155" y="3203"/>
                  <a:pt x="7137" y="3542"/>
                </a:cubicBezTo>
                <a:cubicBezTo>
                  <a:pt x="7033" y="3995"/>
                  <a:pt x="6623" y="4346"/>
                  <a:pt x="6172" y="4346"/>
                </a:cubicBezTo>
                <a:cubicBezTo>
                  <a:pt x="6160" y="4346"/>
                  <a:pt x="6149" y="4345"/>
                  <a:pt x="6138" y="4345"/>
                </a:cubicBezTo>
                <a:lnTo>
                  <a:pt x="4943" y="4345"/>
                </a:lnTo>
                <a:cubicBezTo>
                  <a:pt x="4443" y="4345"/>
                  <a:pt x="4033" y="4755"/>
                  <a:pt x="4033" y="5255"/>
                </a:cubicBezTo>
                <a:lnTo>
                  <a:pt x="4033" y="6236"/>
                </a:lnTo>
                <a:lnTo>
                  <a:pt x="3426" y="6236"/>
                </a:lnTo>
                <a:lnTo>
                  <a:pt x="3426" y="5451"/>
                </a:lnTo>
                <a:cubicBezTo>
                  <a:pt x="3426" y="5166"/>
                  <a:pt x="3444" y="4809"/>
                  <a:pt x="3230" y="4595"/>
                </a:cubicBezTo>
                <a:cubicBezTo>
                  <a:pt x="3123" y="4452"/>
                  <a:pt x="2980" y="4345"/>
                  <a:pt x="2837" y="4238"/>
                </a:cubicBezTo>
                <a:cubicBezTo>
                  <a:pt x="2730" y="4184"/>
                  <a:pt x="2623" y="4095"/>
                  <a:pt x="2552" y="3988"/>
                </a:cubicBezTo>
                <a:cubicBezTo>
                  <a:pt x="2498" y="3935"/>
                  <a:pt x="2480" y="3881"/>
                  <a:pt x="2463" y="3810"/>
                </a:cubicBezTo>
                <a:cubicBezTo>
                  <a:pt x="2572" y="3755"/>
                  <a:pt x="2702" y="3732"/>
                  <a:pt x="2828" y="3732"/>
                </a:cubicBezTo>
                <a:cubicBezTo>
                  <a:pt x="2868" y="3732"/>
                  <a:pt x="2906" y="3734"/>
                  <a:pt x="2944" y="3738"/>
                </a:cubicBezTo>
                <a:cubicBezTo>
                  <a:pt x="3034" y="3738"/>
                  <a:pt x="3105" y="3685"/>
                  <a:pt x="3105" y="3613"/>
                </a:cubicBezTo>
                <a:cubicBezTo>
                  <a:pt x="3105" y="3524"/>
                  <a:pt x="3051" y="3453"/>
                  <a:pt x="2980" y="3435"/>
                </a:cubicBezTo>
                <a:cubicBezTo>
                  <a:pt x="2934" y="3431"/>
                  <a:pt x="2886" y="3429"/>
                  <a:pt x="2839" y="3429"/>
                </a:cubicBezTo>
                <a:cubicBezTo>
                  <a:pt x="2684" y="3429"/>
                  <a:pt x="2523" y="3452"/>
                  <a:pt x="2373" y="3506"/>
                </a:cubicBezTo>
                <a:cubicBezTo>
                  <a:pt x="2373" y="3471"/>
                  <a:pt x="2373" y="3453"/>
                  <a:pt x="2356" y="3435"/>
                </a:cubicBezTo>
                <a:cubicBezTo>
                  <a:pt x="2356" y="3310"/>
                  <a:pt x="2373" y="3203"/>
                  <a:pt x="2409" y="3078"/>
                </a:cubicBezTo>
                <a:cubicBezTo>
                  <a:pt x="2498" y="2793"/>
                  <a:pt x="2766" y="2686"/>
                  <a:pt x="3034" y="2579"/>
                </a:cubicBezTo>
                <a:cubicBezTo>
                  <a:pt x="3069" y="2579"/>
                  <a:pt x="3123" y="2561"/>
                  <a:pt x="3194" y="2543"/>
                </a:cubicBezTo>
                <a:lnTo>
                  <a:pt x="3230" y="2525"/>
                </a:lnTo>
                <a:cubicBezTo>
                  <a:pt x="3301" y="2543"/>
                  <a:pt x="3355" y="2561"/>
                  <a:pt x="3408" y="2579"/>
                </a:cubicBezTo>
                <a:lnTo>
                  <a:pt x="3480" y="2579"/>
                </a:lnTo>
                <a:lnTo>
                  <a:pt x="3569" y="2596"/>
                </a:lnTo>
                <a:cubicBezTo>
                  <a:pt x="3694" y="2757"/>
                  <a:pt x="3765" y="2953"/>
                  <a:pt x="3747" y="3150"/>
                </a:cubicBezTo>
                <a:cubicBezTo>
                  <a:pt x="3729" y="3346"/>
                  <a:pt x="3640" y="3542"/>
                  <a:pt x="3480" y="3685"/>
                </a:cubicBezTo>
                <a:cubicBezTo>
                  <a:pt x="3426" y="3721"/>
                  <a:pt x="3408" y="3810"/>
                  <a:pt x="3480" y="3881"/>
                </a:cubicBezTo>
                <a:cubicBezTo>
                  <a:pt x="3500" y="3912"/>
                  <a:pt x="3539" y="3931"/>
                  <a:pt x="3582" y="3931"/>
                </a:cubicBezTo>
                <a:cubicBezTo>
                  <a:pt x="3613" y="3931"/>
                  <a:pt x="3646" y="3921"/>
                  <a:pt x="3676" y="3899"/>
                </a:cubicBezTo>
                <a:cubicBezTo>
                  <a:pt x="3765" y="3810"/>
                  <a:pt x="3837" y="3721"/>
                  <a:pt x="3890" y="3613"/>
                </a:cubicBezTo>
                <a:lnTo>
                  <a:pt x="3908" y="3613"/>
                </a:lnTo>
                <a:cubicBezTo>
                  <a:pt x="4140" y="3596"/>
                  <a:pt x="4354" y="3524"/>
                  <a:pt x="4568" y="3417"/>
                </a:cubicBezTo>
                <a:cubicBezTo>
                  <a:pt x="4586" y="3399"/>
                  <a:pt x="4604" y="3364"/>
                  <a:pt x="4622" y="3328"/>
                </a:cubicBezTo>
                <a:cubicBezTo>
                  <a:pt x="4639" y="3292"/>
                  <a:pt x="4622" y="3239"/>
                  <a:pt x="4604" y="3221"/>
                </a:cubicBezTo>
                <a:cubicBezTo>
                  <a:pt x="4572" y="3179"/>
                  <a:pt x="4529" y="3162"/>
                  <a:pt x="4487" y="3162"/>
                </a:cubicBezTo>
                <a:cubicBezTo>
                  <a:pt x="4458" y="3162"/>
                  <a:pt x="4430" y="3170"/>
                  <a:pt x="4408" y="3185"/>
                </a:cubicBezTo>
                <a:cubicBezTo>
                  <a:pt x="4283" y="3239"/>
                  <a:pt x="4158" y="3310"/>
                  <a:pt x="4015" y="3310"/>
                </a:cubicBezTo>
                <a:cubicBezTo>
                  <a:pt x="4033" y="3274"/>
                  <a:pt x="4033" y="3221"/>
                  <a:pt x="4033" y="3185"/>
                </a:cubicBezTo>
                <a:cubicBezTo>
                  <a:pt x="4051" y="3007"/>
                  <a:pt x="4033" y="2846"/>
                  <a:pt x="3961" y="2686"/>
                </a:cubicBezTo>
                <a:lnTo>
                  <a:pt x="3961" y="2686"/>
                </a:lnTo>
                <a:cubicBezTo>
                  <a:pt x="4068" y="2704"/>
                  <a:pt x="4176" y="2721"/>
                  <a:pt x="4283" y="2721"/>
                </a:cubicBezTo>
                <a:cubicBezTo>
                  <a:pt x="4372" y="2721"/>
                  <a:pt x="4461" y="2704"/>
                  <a:pt x="4568" y="2686"/>
                </a:cubicBezTo>
                <a:cubicBezTo>
                  <a:pt x="4729" y="2900"/>
                  <a:pt x="4961" y="3043"/>
                  <a:pt x="5228" y="3114"/>
                </a:cubicBezTo>
                <a:cubicBezTo>
                  <a:pt x="5567" y="3292"/>
                  <a:pt x="5888" y="3506"/>
                  <a:pt x="5888" y="3881"/>
                </a:cubicBezTo>
                <a:cubicBezTo>
                  <a:pt x="5888" y="3935"/>
                  <a:pt x="5924" y="4006"/>
                  <a:pt x="5960" y="4042"/>
                </a:cubicBezTo>
                <a:cubicBezTo>
                  <a:pt x="5987" y="4051"/>
                  <a:pt x="6013" y="4055"/>
                  <a:pt x="6040" y="4055"/>
                </a:cubicBezTo>
                <a:cubicBezTo>
                  <a:pt x="6067" y="4055"/>
                  <a:pt x="6094" y="4051"/>
                  <a:pt x="6120" y="4042"/>
                </a:cubicBezTo>
                <a:cubicBezTo>
                  <a:pt x="6174" y="4006"/>
                  <a:pt x="6192" y="3935"/>
                  <a:pt x="6192" y="3881"/>
                </a:cubicBezTo>
                <a:cubicBezTo>
                  <a:pt x="6192" y="3596"/>
                  <a:pt x="6049" y="3328"/>
                  <a:pt x="5817" y="3150"/>
                </a:cubicBezTo>
                <a:cubicBezTo>
                  <a:pt x="6013" y="3150"/>
                  <a:pt x="6174" y="3043"/>
                  <a:pt x="6299" y="2918"/>
                </a:cubicBezTo>
                <a:cubicBezTo>
                  <a:pt x="6335" y="2846"/>
                  <a:pt x="6335" y="2757"/>
                  <a:pt x="6281" y="2704"/>
                </a:cubicBezTo>
                <a:cubicBezTo>
                  <a:pt x="6251" y="2681"/>
                  <a:pt x="6218" y="2671"/>
                  <a:pt x="6186" y="2671"/>
                </a:cubicBezTo>
                <a:cubicBezTo>
                  <a:pt x="6141" y="2671"/>
                  <a:pt x="6098" y="2690"/>
                  <a:pt x="6067" y="2721"/>
                </a:cubicBezTo>
                <a:cubicBezTo>
                  <a:pt x="6003" y="2785"/>
                  <a:pt x="5854" y="2849"/>
                  <a:pt x="5644" y="2849"/>
                </a:cubicBezTo>
                <a:cubicBezTo>
                  <a:pt x="5619" y="2849"/>
                  <a:pt x="5594" y="2848"/>
                  <a:pt x="5567" y="2846"/>
                </a:cubicBezTo>
                <a:cubicBezTo>
                  <a:pt x="5317" y="2846"/>
                  <a:pt x="5068" y="2757"/>
                  <a:pt x="4871" y="2596"/>
                </a:cubicBezTo>
                <a:cubicBezTo>
                  <a:pt x="5086" y="2507"/>
                  <a:pt x="5282" y="2347"/>
                  <a:pt x="5407" y="2150"/>
                </a:cubicBezTo>
                <a:cubicBezTo>
                  <a:pt x="5442" y="2079"/>
                  <a:pt x="5407" y="1990"/>
                  <a:pt x="5335" y="1936"/>
                </a:cubicBezTo>
                <a:cubicBezTo>
                  <a:pt x="5317" y="1924"/>
                  <a:pt x="5296" y="1918"/>
                  <a:pt x="5273" y="1918"/>
                </a:cubicBezTo>
                <a:cubicBezTo>
                  <a:pt x="5226" y="1918"/>
                  <a:pt x="5175" y="1942"/>
                  <a:pt x="5139" y="1990"/>
                </a:cubicBezTo>
                <a:cubicBezTo>
                  <a:pt x="4991" y="2273"/>
                  <a:pt x="4716" y="2412"/>
                  <a:pt x="4307" y="2412"/>
                </a:cubicBezTo>
                <a:cubicBezTo>
                  <a:pt x="4124" y="2412"/>
                  <a:pt x="3913" y="2384"/>
                  <a:pt x="3676" y="2329"/>
                </a:cubicBezTo>
                <a:cubicBezTo>
                  <a:pt x="3854" y="2186"/>
                  <a:pt x="3944" y="1954"/>
                  <a:pt x="3908" y="1740"/>
                </a:cubicBezTo>
                <a:cubicBezTo>
                  <a:pt x="3908" y="1686"/>
                  <a:pt x="3872" y="1633"/>
                  <a:pt x="3837" y="1597"/>
                </a:cubicBezTo>
                <a:cubicBezTo>
                  <a:pt x="3807" y="1590"/>
                  <a:pt x="3784" y="1586"/>
                  <a:pt x="3762" y="1586"/>
                </a:cubicBezTo>
                <a:cubicBezTo>
                  <a:pt x="3733" y="1586"/>
                  <a:pt x="3707" y="1594"/>
                  <a:pt x="3676" y="1615"/>
                </a:cubicBezTo>
                <a:cubicBezTo>
                  <a:pt x="3605" y="1651"/>
                  <a:pt x="3605" y="1704"/>
                  <a:pt x="3605" y="1758"/>
                </a:cubicBezTo>
                <a:cubicBezTo>
                  <a:pt x="3605" y="2115"/>
                  <a:pt x="3426" y="2168"/>
                  <a:pt x="3123" y="2257"/>
                </a:cubicBezTo>
                <a:cubicBezTo>
                  <a:pt x="3087" y="2275"/>
                  <a:pt x="3034" y="2293"/>
                  <a:pt x="2980" y="2311"/>
                </a:cubicBezTo>
                <a:cubicBezTo>
                  <a:pt x="2909" y="2115"/>
                  <a:pt x="2730" y="1972"/>
                  <a:pt x="2534" y="1918"/>
                </a:cubicBezTo>
                <a:cubicBezTo>
                  <a:pt x="2520" y="1914"/>
                  <a:pt x="2505" y="1911"/>
                  <a:pt x="2491" y="1911"/>
                </a:cubicBezTo>
                <a:cubicBezTo>
                  <a:pt x="2453" y="1911"/>
                  <a:pt x="2417" y="1928"/>
                  <a:pt x="2391" y="1954"/>
                </a:cubicBezTo>
                <a:cubicBezTo>
                  <a:pt x="2356" y="2008"/>
                  <a:pt x="2338" y="2043"/>
                  <a:pt x="2356" y="2115"/>
                </a:cubicBezTo>
                <a:cubicBezTo>
                  <a:pt x="2356" y="2168"/>
                  <a:pt x="2409" y="2222"/>
                  <a:pt x="2480" y="2222"/>
                </a:cubicBezTo>
                <a:cubicBezTo>
                  <a:pt x="2570" y="2257"/>
                  <a:pt x="2659" y="2329"/>
                  <a:pt x="2712" y="2418"/>
                </a:cubicBezTo>
                <a:lnTo>
                  <a:pt x="2712" y="2436"/>
                </a:lnTo>
                <a:cubicBezTo>
                  <a:pt x="2463" y="2543"/>
                  <a:pt x="2249" y="2739"/>
                  <a:pt x="2159" y="2989"/>
                </a:cubicBezTo>
                <a:cubicBezTo>
                  <a:pt x="2141" y="3043"/>
                  <a:pt x="2124" y="3114"/>
                  <a:pt x="2124" y="3185"/>
                </a:cubicBezTo>
                <a:cubicBezTo>
                  <a:pt x="2106" y="3150"/>
                  <a:pt x="2070" y="3132"/>
                  <a:pt x="2052" y="3096"/>
                </a:cubicBezTo>
                <a:cubicBezTo>
                  <a:pt x="1999" y="2971"/>
                  <a:pt x="1963" y="2846"/>
                  <a:pt x="1945" y="2739"/>
                </a:cubicBezTo>
                <a:cubicBezTo>
                  <a:pt x="1945" y="2686"/>
                  <a:pt x="1892" y="2614"/>
                  <a:pt x="1856" y="2614"/>
                </a:cubicBezTo>
                <a:cubicBezTo>
                  <a:pt x="1836" y="2601"/>
                  <a:pt x="1815" y="2595"/>
                  <a:pt x="1796" y="2595"/>
                </a:cubicBezTo>
                <a:cubicBezTo>
                  <a:pt x="1764" y="2595"/>
                  <a:pt x="1735" y="2610"/>
                  <a:pt x="1713" y="2632"/>
                </a:cubicBezTo>
                <a:cubicBezTo>
                  <a:pt x="1678" y="2686"/>
                  <a:pt x="1642" y="2739"/>
                  <a:pt x="1678" y="2775"/>
                </a:cubicBezTo>
                <a:cubicBezTo>
                  <a:pt x="1695" y="2953"/>
                  <a:pt x="1749" y="3096"/>
                  <a:pt x="1820" y="3221"/>
                </a:cubicBezTo>
                <a:cubicBezTo>
                  <a:pt x="1892" y="3346"/>
                  <a:pt x="1999" y="3453"/>
                  <a:pt x="2141" y="3524"/>
                </a:cubicBezTo>
                <a:cubicBezTo>
                  <a:pt x="2159" y="3703"/>
                  <a:pt x="2231" y="3899"/>
                  <a:pt x="2320" y="4077"/>
                </a:cubicBezTo>
                <a:cubicBezTo>
                  <a:pt x="2231" y="4184"/>
                  <a:pt x="2106" y="4292"/>
                  <a:pt x="1981" y="4363"/>
                </a:cubicBezTo>
                <a:cubicBezTo>
                  <a:pt x="1945" y="4399"/>
                  <a:pt x="1910" y="4434"/>
                  <a:pt x="1892" y="4506"/>
                </a:cubicBezTo>
                <a:cubicBezTo>
                  <a:pt x="1892" y="4541"/>
                  <a:pt x="1927" y="4613"/>
                  <a:pt x="1981" y="4631"/>
                </a:cubicBezTo>
                <a:cubicBezTo>
                  <a:pt x="2005" y="4647"/>
                  <a:pt x="2029" y="4655"/>
                  <a:pt x="2051" y="4655"/>
                </a:cubicBezTo>
                <a:cubicBezTo>
                  <a:pt x="2079" y="4655"/>
                  <a:pt x="2104" y="4642"/>
                  <a:pt x="2124" y="4613"/>
                </a:cubicBezTo>
                <a:cubicBezTo>
                  <a:pt x="2249" y="4523"/>
                  <a:pt x="2373" y="4434"/>
                  <a:pt x="2480" y="4309"/>
                </a:cubicBezTo>
                <a:cubicBezTo>
                  <a:pt x="2570" y="4381"/>
                  <a:pt x="2641" y="4434"/>
                  <a:pt x="2730" y="4488"/>
                </a:cubicBezTo>
                <a:cubicBezTo>
                  <a:pt x="2855" y="4559"/>
                  <a:pt x="2962" y="4666"/>
                  <a:pt x="3069" y="4773"/>
                </a:cubicBezTo>
                <a:cubicBezTo>
                  <a:pt x="3194" y="4916"/>
                  <a:pt x="3194" y="5201"/>
                  <a:pt x="3194" y="5433"/>
                </a:cubicBezTo>
                <a:lnTo>
                  <a:pt x="3194" y="6236"/>
                </a:lnTo>
                <a:lnTo>
                  <a:pt x="2570" y="6236"/>
                </a:lnTo>
                <a:cubicBezTo>
                  <a:pt x="2570" y="5255"/>
                  <a:pt x="2106" y="5201"/>
                  <a:pt x="2034" y="5166"/>
                </a:cubicBezTo>
                <a:cubicBezTo>
                  <a:pt x="1838" y="5130"/>
                  <a:pt x="1321" y="4845"/>
                  <a:pt x="1214" y="4292"/>
                </a:cubicBezTo>
                <a:cubicBezTo>
                  <a:pt x="1196" y="4256"/>
                  <a:pt x="1196" y="4220"/>
                  <a:pt x="1196" y="4184"/>
                </a:cubicBezTo>
                <a:cubicBezTo>
                  <a:pt x="964" y="3881"/>
                  <a:pt x="982" y="3435"/>
                  <a:pt x="1232" y="3132"/>
                </a:cubicBezTo>
                <a:cubicBezTo>
                  <a:pt x="1214" y="3043"/>
                  <a:pt x="1196" y="2953"/>
                  <a:pt x="1196" y="2846"/>
                </a:cubicBezTo>
                <a:cubicBezTo>
                  <a:pt x="1196" y="2418"/>
                  <a:pt x="1499" y="2043"/>
                  <a:pt x="1927" y="1972"/>
                </a:cubicBezTo>
                <a:cubicBezTo>
                  <a:pt x="2048" y="1610"/>
                  <a:pt x="2385" y="1364"/>
                  <a:pt x="2746" y="1364"/>
                </a:cubicBezTo>
                <a:cubicBezTo>
                  <a:pt x="2759" y="1364"/>
                  <a:pt x="2771" y="1365"/>
                  <a:pt x="2784" y="1365"/>
                </a:cubicBezTo>
                <a:cubicBezTo>
                  <a:pt x="2855" y="1365"/>
                  <a:pt x="2944" y="1383"/>
                  <a:pt x="2998" y="1383"/>
                </a:cubicBezTo>
                <a:cubicBezTo>
                  <a:pt x="3159" y="1205"/>
                  <a:pt x="3390" y="1098"/>
                  <a:pt x="3640" y="1062"/>
                </a:cubicBezTo>
                <a:close/>
                <a:moveTo>
                  <a:pt x="4048" y="0"/>
                </a:moveTo>
                <a:cubicBezTo>
                  <a:pt x="3341" y="0"/>
                  <a:pt x="2632" y="188"/>
                  <a:pt x="1999" y="562"/>
                </a:cubicBezTo>
                <a:cubicBezTo>
                  <a:pt x="750" y="1294"/>
                  <a:pt x="0" y="2650"/>
                  <a:pt x="36" y="4113"/>
                </a:cubicBezTo>
                <a:cubicBezTo>
                  <a:pt x="36" y="5362"/>
                  <a:pt x="625" y="6540"/>
                  <a:pt x="1624" y="7307"/>
                </a:cubicBezTo>
                <a:lnTo>
                  <a:pt x="1624" y="10626"/>
                </a:lnTo>
                <a:lnTo>
                  <a:pt x="5817" y="10626"/>
                </a:lnTo>
                <a:lnTo>
                  <a:pt x="5817" y="9038"/>
                </a:lnTo>
                <a:lnTo>
                  <a:pt x="6477" y="9038"/>
                </a:lnTo>
                <a:cubicBezTo>
                  <a:pt x="6905" y="9038"/>
                  <a:pt x="7298" y="8877"/>
                  <a:pt x="7601" y="8574"/>
                </a:cubicBezTo>
                <a:cubicBezTo>
                  <a:pt x="7887" y="8288"/>
                  <a:pt x="8047" y="7878"/>
                  <a:pt x="8047" y="7468"/>
                </a:cubicBezTo>
                <a:lnTo>
                  <a:pt x="8047" y="6665"/>
                </a:lnTo>
                <a:lnTo>
                  <a:pt x="8636" y="6665"/>
                </a:lnTo>
                <a:cubicBezTo>
                  <a:pt x="8975" y="6629"/>
                  <a:pt x="9279" y="6236"/>
                  <a:pt x="8957" y="5737"/>
                </a:cubicBezTo>
                <a:lnTo>
                  <a:pt x="8047" y="4167"/>
                </a:lnTo>
                <a:lnTo>
                  <a:pt x="8047" y="4113"/>
                </a:lnTo>
                <a:cubicBezTo>
                  <a:pt x="8101" y="2650"/>
                  <a:pt x="7352" y="1294"/>
                  <a:pt x="6085" y="562"/>
                </a:cubicBezTo>
                <a:cubicBezTo>
                  <a:pt x="5460" y="188"/>
                  <a:pt x="4755" y="0"/>
                  <a:pt x="40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grpSp>
        <p:nvGrpSpPr>
          <p:cNvPr id="20" name="Google Shape;1029;p45">
            <a:extLst>
              <a:ext uri="{FF2B5EF4-FFF2-40B4-BE49-F238E27FC236}">
                <a16:creationId xmlns:a16="http://schemas.microsoft.com/office/drawing/2014/main" id="{33392240-E66A-4AF7-A4AC-3B90D2AD7311}"/>
              </a:ext>
            </a:extLst>
          </p:cNvPr>
          <p:cNvGrpSpPr/>
          <p:nvPr/>
        </p:nvGrpSpPr>
        <p:grpSpPr>
          <a:xfrm>
            <a:off x="9097394" y="1348417"/>
            <a:ext cx="327294" cy="334632"/>
            <a:chOff x="5717150" y="2098500"/>
            <a:chExt cx="247575" cy="245475"/>
          </a:xfrm>
        </p:grpSpPr>
        <p:sp>
          <p:nvSpPr>
            <p:cNvPr id="21" name="Google Shape;1030;p45">
              <a:extLst>
                <a:ext uri="{FF2B5EF4-FFF2-40B4-BE49-F238E27FC236}">
                  <a16:creationId xmlns:a16="http://schemas.microsoft.com/office/drawing/2014/main" id="{5629E13E-60DE-4EC5-80A2-21646B9725F8}"/>
                </a:ext>
              </a:extLst>
            </p:cNvPr>
            <p:cNvSpPr/>
            <p:nvPr/>
          </p:nvSpPr>
          <p:spPr>
            <a:xfrm>
              <a:off x="5717150" y="2098500"/>
              <a:ext cx="135175" cy="132800"/>
            </a:xfrm>
            <a:custGeom>
              <a:avLst/>
              <a:gdLst/>
              <a:ahLst/>
              <a:cxnLst/>
              <a:rect l="l" t="t" r="r" b="b"/>
              <a:pathLst>
                <a:path w="5407" h="5312" extrusionOk="0">
                  <a:moveTo>
                    <a:pt x="2694" y="1"/>
                  </a:moveTo>
                  <a:cubicBezTo>
                    <a:pt x="2534" y="1"/>
                    <a:pt x="2409" y="108"/>
                    <a:pt x="2355" y="251"/>
                  </a:cubicBezTo>
                  <a:lnTo>
                    <a:pt x="1963" y="1428"/>
                  </a:lnTo>
                  <a:cubicBezTo>
                    <a:pt x="1909" y="1589"/>
                    <a:pt x="1785" y="1696"/>
                    <a:pt x="1624" y="1696"/>
                  </a:cubicBezTo>
                  <a:lnTo>
                    <a:pt x="393" y="1696"/>
                  </a:lnTo>
                  <a:cubicBezTo>
                    <a:pt x="250" y="1696"/>
                    <a:pt x="89" y="1785"/>
                    <a:pt x="54" y="1928"/>
                  </a:cubicBezTo>
                  <a:cubicBezTo>
                    <a:pt x="0" y="2071"/>
                    <a:pt x="36" y="2231"/>
                    <a:pt x="161" y="2338"/>
                  </a:cubicBezTo>
                  <a:lnTo>
                    <a:pt x="589" y="2713"/>
                  </a:lnTo>
                  <a:lnTo>
                    <a:pt x="1124" y="3195"/>
                  </a:lnTo>
                  <a:cubicBezTo>
                    <a:pt x="1178" y="3248"/>
                    <a:pt x="1214" y="3302"/>
                    <a:pt x="1231" y="3373"/>
                  </a:cubicBezTo>
                  <a:cubicBezTo>
                    <a:pt x="1249" y="3444"/>
                    <a:pt x="1249" y="3516"/>
                    <a:pt x="1231" y="3587"/>
                  </a:cubicBezTo>
                  <a:lnTo>
                    <a:pt x="857" y="4836"/>
                  </a:lnTo>
                  <a:cubicBezTo>
                    <a:pt x="803" y="4979"/>
                    <a:pt x="857" y="5139"/>
                    <a:pt x="999" y="5229"/>
                  </a:cubicBezTo>
                  <a:cubicBezTo>
                    <a:pt x="1055" y="5285"/>
                    <a:pt x="1131" y="5311"/>
                    <a:pt x="1211" y="5311"/>
                  </a:cubicBezTo>
                  <a:cubicBezTo>
                    <a:pt x="1283" y="5311"/>
                    <a:pt x="1360" y="5289"/>
                    <a:pt x="1428" y="5247"/>
                  </a:cubicBezTo>
                  <a:lnTo>
                    <a:pt x="2480" y="4497"/>
                  </a:lnTo>
                  <a:cubicBezTo>
                    <a:pt x="2543" y="4453"/>
                    <a:pt x="2619" y="4430"/>
                    <a:pt x="2692" y="4430"/>
                  </a:cubicBezTo>
                  <a:cubicBezTo>
                    <a:pt x="2766" y="4430"/>
                    <a:pt x="2837" y="4453"/>
                    <a:pt x="2891" y="4497"/>
                  </a:cubicBezTo>
                  <a:lnTo>
                    <a:pt x="3961" y="5247"/>
                  </a:lnTo>
                  <a:cubicBezTo>
                    <a:pt x="4021" y="5289"/>
                    <a:pt x="4093" y="5311"/>
                    <a:pt x="4165" y="5311"/>
                  </a:cubicBezTo>
                  <a:cubicBezTo>
                    <a:pt x="4244" y="5311"/>
                    <a:pt x="4324" y="5285"/>
                    <a:pt x="4390" y="5229"/>
                  </a:cubicBezTo>
                  <a:cubicBezTo>
                    <a:pt x="4514" y="5139"/>
                    <a:pt x="4550" y="4979"/>
                    <a:pt x="4532" y="4836"/>
                  </a:cubicBezTo>
                  <a:lnTo>
                    <a:pt x="4158" y="3587"/>
                  </a:lnTo>
                  <a:cubicBezTo>
                    <a:pt x="4122" y="3444"/>
                    <a:pt x="4158" y="3302"/>
                    <a:pt x="4265" y="3195"/>
                  </a:cubicBezTo>
                  <a:lnTo>
                    <a:pt x="5246" y="2338"/>
                  </a:lnTo>
                  <a:cubicBezTo>
                    <a:pt x="5353" y="2231"/>
                    <a:pt x="5407" y="2071"/>
                    <a:pt x="5353" y="1928"/>
                  </a:cubicBezTo>
                  <a:cubicBezTo>
                    <a:pt x="5282" y="1785"/>
                    <a:pt x="5157" y="1696"/>
                    <a:pt x="4996" y="1696"/>
                  </a:cubicBezTo>
                  <a:lnTo>
                    <a:pt x="3783" y="1696"/>
                  </a:lnTo>
                  <a:cubicBezTo>
                    <a:pt x="3622" y="1696"/>
                    <a:pt x="3480" y="1589"/>
                    <a:pt x="3426" y="1428"/>
                  </a:cubicBezTo>
                  <a:lnTo>
                    <a:pt x="3051" y="251"/>
                  </a:lnTo>
                  <a:cubicBezTo>
                    <a:pt x="2998" y="108"/>
                    <a:pt x="2855" y="1"/>
                    <a:pt x="2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2" name="Google Shape;1031;p45">
              <a:extLst>
                <a:ext uri="{FF2B5EF4-FFF2-40B4-BE49-F238E27FC236}">
                  <a16:creationId xmlns:a16="http://schemas.microsoft.com/office/drawing/2014/main" id="{2AA6AB2C-824B-4ED5-A078-4A2171FE4148}"/>
                </a:ext>
              </a:extLst>
            </p:cNvPr>
            <p:cNvSpPr/>
            <p:nvPr/>
          </p:nvSpPr>
          <p:spPr>
            <a:xfrm>
              <a:off x="5857650" y="2158275"/>
              <a:ext cx="107075" cy="106075"/>
            </a:xfrm>
            <a:custGeom>
              <a:avLst/>
              <a:gdLst/>
              <a:ahLst/>
              <a:cxnLst/>
              <a:rect l="l" t="t" r="r" b="b"/>
              <a:pathLst>
                <a:path w="4283" h="4243" extrusionOk="0">
                  <a:moveTo>
                    <a:pt x="2124" y="1"/>
                  </a:moveTo>
                  <a:cubicBezTo>
                    <a:pt x="2017" y="1"/>
                    <a:pt x="1892" y="72"/>
                    <a:pt x="1856" y="197"/>
                  </a:cubicBezTo>
                  <a:lnTo>
                    <a:pt x="1553" y="1160"/>
                  </a:lnTo>
                  <a:cubicBezTo>
                    <a:pt x="1499" y="1268"/>
                    <a:pt x="1392" y="1357"/>
                    <a:pt x="1268" y="1357"/>
                  </a:cubicBezTo>
                  <a:lnTo>
                    <a:pt x="304" y="1357"/>
                  </a:lnTo>
                  <a:cubicBezTo>
                    <a:pt x="179" y="1357"/>
                    <a:pt x="72" y="1428"/>
                    <a:pt x="36" y="1553"/>
                  </a:cubicBezTo>
                  <a:cubicBezTo>
                    <a:pt x="1" y="1678"/>
                    <a:pt x="19" y="1785"/>
                    <a:pt x="108" y="1874"/>
                  </a:cubicBezTo>
                  <a:lnTo>
                    <a:pt x="465" y="2177"/>
                  </a:lnTo>
                  <a:lnTo>
                    <a:pt x="893" y="2570"/>
                  </a:lnTo>
                  <a:cubicBezTo>
                    <a:pt x="928" y="2606"/>
                    <a:pt x="964" y="2659"/>
                    <a:pt x="1000" y="2713"/>
                  </a:cubicBezTo>
                  <a:cubicBezTo>
                    <a:pt x="1000" y="2766"/>
                    <a:pt x="1000" y="2820"/>
                    <a:pt x="1000" y="2891"/>
                  </a:cubicBezTo>
                  <a:lnTo>
                    <a:pt x="661" y="3873"/>
                  </a:lnTo>
                  <a:cubicBezTo>
                    <a:pt x="643" y="3980"/>
                    <a:pt x="661" y="4122"/>
                    <a:pt x="768" y="4176"/>
                  </a:cubicBezTo>
                  <a:cubicBezTo>
                    <a:pt x="830" y="4220"/>
                    <a:pt x="893" y="4243"/>
                    <a:pt x="951" y="4243"/>
                  </a:cubicBezTo>
                  <a:cubicBezTo>
                    <a:pt x="1009" y="4243"/>
                    <a:pt x="1062" y="4220"/>
                    <a:pt x="1107" y="4176"/>
                  </a:cubicBezTo>
                  <a:lnTo>
                    <a:pt x="1963" y="3587"/>
                  </a:lnTo>
                  <a:cubicBezTo>
                    <a:pt x="2008" y="3551"/>
                    <a:pt x="2066" y="3534"/>
                    <a:pt x="2126" y="3534"/>
                  </a:cubicBezTo>
                  <a:cubicBezTo>
                    <a:pt x="2186" y="3534"/>
                    <a:pt x="2249" y="3551"/>
                    <a:pt x="2302" y="3587"/>
                  </a:cubicBezTo>
                  <a:lnTo>
                    <a:pt x="3141" y="4176"/>
                  </a:lnTo>
                  <a:cubicBezTo>
                    <a:pt x="3195" y="4220"/>
                    <a:pt x="3257" y="4243"/>
                    <a:pt x="3319" y="4243"/>
                  </a:cubicBezTo>
                  <a:cubicBezTo>
                    <a:pt x="3382" y="4243"/>
                    <a:pt x="3444" y="4220"/>
                    <a:pt x="3498" y="4176"/>
                  </a:cubicBezTo>
                  <a:cubicBezTo>
                    <a:pt x="3605" y="4104"/>
                    <a:pt x="3641" y="3980"/>
                    <a:pt x="3605" y="3855"/>
                  </a:cubicBezTo>
                  <a:lnTo>
                    <a:pt x="3302" y="2856"/>
                  </a:lnTo>
                  <a:cubicBezTo>
                    <a:pt x="3284" y="2748"/>
                    <a:pt x="3302" y="2624"/>
                    <a:pt x="3391" y="2552"/>
                  </a:cubicBezTo>
                  <a:lnTo>
                    <a:pt x="4158" y="1874"/>
                  </a:lnTo>
                  <a:cubicBezTo>
                    <a:pt x="4247" y="1785"/>
                    <a:pt x="4283" y="1660"/>
                    <a:pt x="4229" y="1553"/>
                  </a:cubicBezTo>
                  <a:cubicBezTo>
                    <a:pt x="4194" y="1428"/>
                    <a:pt x="4104" y="1375"/>
                    <a:pt x="3980" y="1357"/>
                  </a:cubicBezTo>
                  <a:lnTo>
                    <a:pt x="2998" y="1357"/>
                  </a:lnTo>
                  <a:cubicBezTo>
                    <a:pt x="2873" y="1357"/>
                    <a:pt x="2766" y="1268"/>
                    <a:pt x="2731" y="1160"/>
                  </a:cubicBezTo>
                  <a:lnTo>
                    <a:pt x="2409" y="197"/>
                  </a:lnTo>
                  <a:cubicBezTo>
                    <a:pt x="2374" y="72"/>
                    <a:pt x="2267" y="1"/>
                    <a:pt x="2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3" name="Google Shape;1032;p45">
              <a:extLst>
                <a:ext uri="{FF2B5EF4-FFF2-40B4-BE49-F238E27FC236}">
                  <a16:creationId xmlns:a16="http://schemas.microsoft.com/office/drawing/2014/main" id="{29670C35-75D2-49C6-8C36-2840982793F1}"/>
                </a:ext>
              </a:extLst>
            </p:cNvPr>
            <p:cNvSpPr/>
            <p:nvPr/>
          </p:nvSpPr>
          <p:spPr>
            <a:xfrm>
              <a:off x="5790750" y="2264450"/>
              <a:ext cx="80750" cy="79525"/>
            </a:xfrm>
            <a:custGeom>
              <a:avLst/>
              <a:gdLst/>
              <a:ahLst/>
              <a:cxnLst/>
              <a:rect l="l" t="t" r="r" b="b"/>
              <a:pathLst>
                <a:path w="3230" h="3181" extrusionOk="0">
                  <a:moveTo>
                    <a:pt x="1606" y="0"/>
                  </a:moveTo>
                  <a:cubicBezTo>
                    <a:pt x="1517" y="0"/>
                    <a:pt x="1446" y="72"/>
                    <a:pt x="1410" y="143"/>
                  </a:cubicBezTo>
                  <a:lnTo>
                    <a:pt x="1160" y="857"/>
                  </a:lnTo>
                  <a:cubicBezTo>
                    <a:pt x="1142" y="964"/>
                    <a:pt x="1053" y="1017"/>
                    <a:pt x="964" y="1017"/>
                  </a:cubicBezTo>
                  <a:lnTo>
                    <a:pt x="232" y="1017"/>
                  </a:lnTo>
                  <a:cubicBezTo>
                    <a:pt x="143" y="1017"/>
                    <a:pt x="54" y="1071"/>
                    <a:pt x="36" y="1160"/>
                  </a:cubicBezTo>
                  <a:cubicBezTo>
                    <a:pt x="0" y="1231"/>
                    <a:pt x="36" y="1338"/>
                    <a:pt x="107" y="1392"/>
                  </a:cubicBezTo>
                  <a:lnTo>
                    <a:pt x="357" y="1624"/>
                  </a:lnTo>
                  <a:lnTo>
                    <a:pt x="678" y="1927"/>
                  </a:lnTo>
                  <a:cubicBezTo>
                    <a:pt x="696" y="1945"/>
                    <a:pt x="732" y="1981"/>
                    <a:pt x="732" y="2034"/>
                  </a:cubicBezTo>
                  <a:cubicBezTo>
                    <a:pt x="750" y="2070"/>
                    <a:pt x="750" y="2106"/>
                    <a:pt x="732" y="2141"/>
                  </a:cubicBezTo>
                  <a:lnTo>
                    <a:pt x="518" y="2909"/>
                  </a:lnTo>
                  <a:cubicBezTo>
                    <a:pt x="482" y="2998"/>
                    <a:pt x="518" y="3087"/>
                    <a:pt x="589" y="3141"/>
                  </a:cubicBezTo>
                  <a:cubicBezTo>
                    <a:pt x="634" y="3167"/>
                    <a:pt x="678" y="3181"/>
                    <a:pt x="723" y="3181"/>
                  </a:cubicBezTo>
                  <a:cubicBezTo>
                    <a:pt x="768" y="3181"/>
                    <a:pt x="812" y="3167"/>
                    <a:pt x="857" y="3141"/>
                  </a:cubicBezTo>
                  <a:lnTo>
                    <a:pt x="1481" y="2694"/>
                  </a:lnTo>
                  <a:cubicBezTo>
                    <a:pt x="1526" y="2668"/>
                    <a:pt x="1570" y="2654"/>
                    <a:pt x="1613" y="2654"/>
                  </a:cubicBezTo>
                  <a:cubicBezTo>
                    <a:pt x="1655" y="2654"/>
                    <a:pt x="1695" y="2668"/>
                    <a:pt x="1731" y="2694"/>
                  </a:cubicBezTo>
                  <a:lnTo>
                    <a:pt x="2373" y="3141"/>
                  </a:lnTo>
                  <a:cubicBezTo>
                    <a:pt x="2418" y="3167"/>
                    <a:pt x="2463" y="3181"/>
                    <a:pt x="2505" y="3181"/>
                  </a:cubicBezTo>
                  <a:cubicBezTo>
                    <a:pt x="2547" y="3181"/>
                    <a:pt x="2587" y="3167"/>
                    <a:pt x="2623" y="3141"/>
                  </a:cubicBezTo>
                  <a:cubicBezTo>
                    <a:pt x="2712" y="3087"/>
                    <a:pt x="2730" y="2980"/>
                    <a:pt x="2712" y="2909"/>
                  </a:cubicBezTo>
                  <a:lnTo>
                    <a:pt x="2480" y="2141"/>
                  </a:lnTo>
                  <a:cubicBezTo>
                    <a:pt x="2463" y="2070"/>
                    <a:pt x="2480" y="1963"/>
                    <a:pt x="2552" y="1927"/>
                  </a:cubicBezTo>
                  <a:lnTo>
                    <a:pt x="3141" y="1410"/>
                  </a:lnTo>
                  <a:cubicBezTo>
                    <a:pt x="3194" y="1338"/>
                    <a:pt x="3230" y="1249"/>
                    <a:pt x="3194" y="1178"/>
                  </a:cubicBezTo>
                  <a:cubicBezTo>
                    <a:pt x="3176" y="1106"/>
                    <a:pt x="3069" y="1035"/>
                    <a:pt x="2998" y="1035"/>
                  </a:cubicBezTo>
                  <a:lnTo>
                    <a:pt x="2266" y="1035"/>
                  </a:lnTo>
                  <a:cubicBezTo>
                    <a:pt x="2177" y="1035"/>
                    <a:pt x="2088" y="964"/>
                    <a:pt x="2070" y="875"/>
                  </a:cubicBezTo>
                  <a:lnTo>
                    <a:pt x="1838" y="161"/>
                  </a:lnTo>
                  <a:cubicBezTo>
                    <a:pt x="1785" y="72"/>
                    <a:pt x="1713" y="0"/>
                    <a:pt x="1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grpSp>
        <p:nvGrpSpPr>
          <p:cNvPr id="24" name="Google Shape;1110;p45">
            <a:extLst>
              <a:ext uri="{FF2B5EF4-FFF2-40B4-BE49-F238E27FC236}">
                <a16:creationId xmlns:a16="http://schemas.microsoft.com/office/drawing/2014/main" id="{8F3173F9-A88D-4DCB-93FE-EF47918F4627}"/>
              </a:ext>
            </a:extLst>
          </p:cNvPr>
          <p:cNvGrpSpPr/>
          <p:nvPr/>
        </p:nvGrpSpPr>
        <p:grpSpPr>
          <a:xfrm>
            <a:off x="2775995" y="1281689"/>
            <a:ext cx="552596" cy="674409"/>
            <a:chOff x="238550" y="1487175"/>
            <a:chExt cx="418000" cy="494725"/>
          </a:xfrm>
        </p:grpSpPr>
        <p:sp>
          <p:nvSpPr>
            <p:cNvPr id="25" name="Google Shape;1111;p45">
              <a:extLst>
                <a:ext uri="{FF2B5EF4-FFF2-40B4-BE49-F238E27FC236}">
                  <a16:creationId xmlns:a16="http://schemas.microsoft.com/office/drawing/2014/main" id="{990F3B14-F18B-4B0B-A3FC-13DFC1A44D6F}"/>
                </a:ext>
              </a:extLst>
            </p:cNvPr>
            <p:cNvSpPr/>
            <p:nvPr/>
          </p:nvSpPr>
          <p:spPr>
            <a:xfrm>
              <a:off x="238550" y="1487175"/>
              <a:ext cx="184700" cy="358675"/>
            </a:xfrm>
            <a:custGeom>
              <a:avLst/>
              <a:gdLst/>
              <a:ahLst/>
              <a:cxnLst/>
              <a:rect l="l" t="t" r="r" b="b"/>
              <a:pathLst>
                <a:path w="7388" h="14347" extrusionOk="0">
                  <a:moveTo>
                    <a:pt x="1" y="1"/>
                  </a:moveTo>
                  <a:close/>
                  <a:moveTo>
                    <a:pt x="4997" y="13543"/>
                  </a:moveTo>
                  <a:lnTo>
                    <a:pt x="4997" y="14346"/>
                  </a:lnTo>
                  <a:lnTo>
                    <a:pt x="7388" y="14346"/>
                  </a:lnTo>
                  <a:lnTo>
                    <a:pt x="7388" y="135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6" name="Google Shape;1112;p45">
              <a:extLst>
                <a:ext uri="{FF2B5EF4-FFF2-40B4-BE49-F238E27FC236}">
                  <a16:creationId xmlns:a16="http://schemas.microsoft.com/office/drawing/2014/main" id="{1397B672-7683-400D-930A-5B469BDE908C}"/>
                </a:ext>
              </a:extLst>
            </p:cNvPr>
            <p:cNvSpPr/>
            <p:nvPr/>
          </p:nvSpPr>
          <p:spPr>
            <a:xfrm>
              <a:off x="596300" y="1825750"/>
              <a:ext cx="60250" cy="20100"/>
            </a:xfrm>
            <a:custGeom>
              <a:avLst/>
              <a:gdLst/>
              <a:ahLst/>
              <a:cxnLst/>
              <a:rect l="l" t="t" r="r" b="b"/>
              <a:pathLst>
                <a:path w="2410" h="804" extrusionOk="0">
                  <a:moveTo>
                    <a:pt x="1" y="0"/>
                  </a:moveTo>
                  <a:lnTo>
                    <a:pt x="1" y="803"/>
                  </a:lnTo>
                  <a:lnTo>
                    <a:pt x="2409" y="803"/>
                  </a:lnTo>
                  <a:lnTo>
                    <a:pt x="24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7" name="Google Shape;1113;p45">
              <a:extLst>
                <a:ext uri="{FF2B5EF4-FFF2-40B4-BE49-F238E27FC236}">
                  <a16:creationId xmlns:a16="http://schemas.microsoft.com/office/drawing/2014/main" id="{9F8181F7-CD42-4CF1-886E-A20B75ED20ED}"/>
                </a:ext>
              </a:extLst>
            </p:cNvPr>
            <p:cNvSpPr/>
            <p:nvPr/>
          </p:nvSpPr>
          <p:spPr>
            <a:xfrm>
              <a:off x="436600" y="1762400"/>
              <a:ext cx="146800" cy="146350"/>
            </a:xfrm>
            <a:custGeom>
              <a:avLst/>
              <a:gdLst/>
              <a:ahLst/>
              <a:cxnLst/>
              <a:rect l="l" t="t" r="r" b="b"/>
              <a:pathLst>
                <a:path w="5872" h="5854" extrusionOk="0">
                  <a:moveTo>
                    <a:pt x="2927" y="1"/>
                  </a:moveTo>
                  <a:cubicBezTo>
                    <a:pt x="1321" y="1"/>
                    <a:pt x="1" y="1321"/>
                    <a:pt x="1" y="2927"/>
                  </a:cubicBezTo>
                  <a:cubicBezTo>
                    <a:pt x="1" y="4551"/>
                    <a:pt x="1321" y="5853"/>
                    <a:pt x="2927" y="5853"/>
                  </a:cubicBezTo>
                  <a:cubicBezTo>
                    <a:pt x="4551" y="5853"/>
                    <a:pt x="5871" y="4551"/>
                    <a:pt x="5871" y="2927"/>
                  </a:cubicBezTo>
                  <a:cubicBezTo>
                    <a:pt x="5871" y="1321"/>
                    <a:pt x="4551" y="1"/>
                    <a:pt x="2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8" name="Google Shape;1114;p45">
              <a:extLst>
                <a:ext uri="{FF2B5EF4-FFF2-40B4-BE49-F238E27FC236}">
                  <a16:creationId xmlns:a16="http://schemas.microsoft.com/office/drawing/2014/main" id="{1B9717E1-9033-4D0D-B660-D06B7D6FBDA9}"/>
                </a:ext>
              </a:extLst>
            </p:cNvPr>
            <p:cNvSpPr/>
            <p:nvPr/>
          </p:nvSpPr>
          <p:spPr>
            <a:xfrm>
              <a:off x="499950" y="1922100"/>
              <a:ext cx="20100" cy="59800"/>
            </a:xfrm>
            <a:custGeom>
              <a:avLst/>
              <a:gdLst/>
              <a:ahLst/>
              <a:cxnLst/>
              <a:rect l="l" t="t" r="r" b="b"/>
              <a:pathLst>
                <a:path w="804" h="2392" extrusionOk="0">
                  <a:moveTo>
                    <a:pt x="1" y="0"/>
                  </a:moveTo>
                  <a:lnTo>
                    <a:pt x="1" y="2391"/>
                  </a:lnTo>
                  <a:lnTo>
                    <a:pt x="804" y="2391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9" name="Google Shape;1115;p45">
              <a:extLst>
                <a:ext uri="{FF2B5EF4-FFF2-40B4-BE49-F238E27FC236}">
                  <a16:creationId xmlns:a16="http://schemas.microsoft.com/office/drawing/2014/main" id="{93C1803F-E9CF-4552-8988-841B8CDCCA7A}"/>
                </a:ext>
              </a:extLst>
            </p:cNvPr>
            <p:cNvSpPr/>
            <p:nvPr/>
          </p:nvSpPr>
          <p:spPr>
            <a:xfrm>
              <a:off x="499950" y="1689250"/>
              <a:ext cx="20100" cy="59800"/>
            </a:xfrm>
            <a:custGeom>
              <a:avLst/>
              <a:gdLst/>
              <a:ahLst/>
              <a:cxnLst/>
              <a:rect l="l" t="t" r="r" b="b"/>
              <a:pathLst>
                <a:path w="804" h="2392" extrusionOk="0">
                  <a:moveTo>
                    <a:pt x="1" y="1"/>
                  </a:moveTo>
                  <a:lnTo>
                    <a:pt x="1" y="2391"/>
                  </a:lnTo>
                  <a:lnTo>
                    <a:pt x="804" y="2391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30" name="Google Shape;1116;p45">
              <a:extLst>
                <a:ext uri="{FF2B5EF4-FFF2-40B4-BE49-F238E27FC236}">
                  <a16:creationId xmlns:a16="http://schemas.microsoft.com/office/drawing/2014/main" id="{746FC832-302B-458F-B023-F0A61C5FB1BE}"/>
                </a:ext>
              </a:extLst>
            </p:cNvPr>
            <p:cNvSpPr/>
            <p:nvPr/>
          </p:nvSpPr>
          <p:spPr>
            <a:xfrm>
              <a:off x="399150" y="1889525"/>
              <a:ext cx="56675" cy="56675"/>
            </a:xfrm>
            <a:custGeom>
              <a:avLst/>
              <a:gdLst/>
              <a:ahLst/>
              <a:cxnLst/>
              <a:rect l="l" t="t" r="r" b="b"/>
              <a:pathLst>
                <a:path w="2267" h="2267" extrusionOk="0">
                  <a:moveTo>
                    <a:pt x="1695" y="1"/>
                  </a:moveTo>
                  <a:lnTo>
                    <a:pt x="0" y="1696"/>
                  </a:lnTo>
                  <a:lnTo>
                    <a:pt x="571" y="2267"/>
                  </a:lnTo>
                  <a:lnTo>
                    <a:pt x="2266" y="572"/>
                  </a:lnTo>
                  <a:lnTo>
                    <a:pt x="16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31" name="Google Shape;1117;p45">
              <a:extLst>
                <a:ext uri="{FF2B5EF4-FFF2-40B4-BE49-F238E27FC236}">
                  <a16:creationId xmlns:a16="http://schemas.microsoft.com/office/drawing/2014/main" id="{947AEC4D-2350-4445-9643-D1A41C06AD1A}"/>
                </a:ext>
              </a:extLst>
            </p:cNvPr>
            <p:cNvSpPr/>
            <p:nvPr/>
          </p:nvSpPr>
          <p:spPr>
            <a:xfrm>
              <a:off x="564175" y="1725375"/>
              <a:ext cx="56675" cy="56675"/>
            </a:xfrm>
            <a:custGeom>
              <a:avLst/>
              <a:gdLst/>
              <a:ahLst/>
              <a:cxnLst/>
              <a:rect l="l" t="t" r="r" b="b"/>
              <a:pathLst>
                <a:path w="2267" h="2267" extrusionOk="0">
                  <a:moveTo>
                    <a:pt x="1696" y="1"/>
                  </a:moveTo>
                  <a:lnTo>
                    <a:pt x="1" y="1696"/>
                  </a:lnTo>
                  <a:lnTo>
                    <a:pt x="572" y="2267"/>
                  </a:lnTo>
                  <a:lnTo>
                    <a:pt x="2267" y="572"/>
                  </a:lnTo>
                  <a:lnTo>
                    <a:pt x="16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32" name="Google Shape;1118;p45">
              <a:extLst>
                <a:ext uri="{FF2B5EF4-FFF2-40B4-BE49-F238E27FC236}">
                  <a16:creationId xmlns:a16="http://schemas.microsoft.com/office/drawing/2014/main" id="{46924266-47A1-4199-ADD9-A7CDD52EBA85}"/>
                </a:ext>
              </a:extLst>
            </p:cNvPr>
            <p:cNvSpPr/>
            <p:nvPr/>
          </p:nvSpPr>
          <p:spPr>
            <a:xfrm>
              <a:off x="399600" y="1724925"/>
              <a:ext cx="56675" cy="56675"/>
            </a:xfrm>
            <a:custGeom>
              <a:avLst/>
              <a:gdLst/>
              <a:ahLst/>
              <a:cxnLst/>
              <a:rect l="l" t="t" r="r" b="b"/>
              <a:pathLst>
                <a:path w="2267" h="2267" extrusionOk="0">
                  <a:moveTo>
                    <a:pt x="571" y="1"/>
                  </a:moveTo>
                  <a:lnTo>
                    <a:pt x="0" y="572"/>
                  </a:lnTo>
                  <a:lnTo>
                    <a:pt x="1695" y="2267"/>
                  </a:lnTo>
                  <a:lnTo>
                    <a:pt x="2266" y="1696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33" name="Google Shape;1119;p45">
              <a:extLst>
                <a:ext uri="{FF2B5EF4-FFF2-40B4-BE49-F238E27FC236}">
                  <a16:creationId xmlns:a16="http://schemas.microsoft.com/office/drawing/2014/main" id="{33992C65-4221-471C-9975-8741B5119D7E}"/>
                </a:ext>
              </a:extLst>
            </p:cNvPr>
            <p:cNvSpPr/>
            <p:nvPr/>
          </p:nvSpPr>
          <p:spPr>
            <a:xfrm>
              <a:off x="564175" y="1889975"/>
              <a:ext cx="56250" cy="56675"/>
            </a:xfrm>
            <a:custGeom>
              <a:avLst/>
              <a:gdLst/>
              <a:ahLst/>
              <a:cxnLst/>
              <a:rect l="l" t="t" r="r" b="b"/>
              <a:pathLst>
                <a:path w="2250" h="2267" extrusionOk="0">
                  <a:moveTo>
                    <a:pt x="554" y="1"/>
                  </a:moveTo>
                  <a:lnTo>
                    <a:pt x="1" y="572"/>
                  </a:lnTo>
                  <a:lnTo>
                    <a:pt x="1696" y="2267"/>
                  </a:lnTo>
                  <a:lnTo>
                    <a:pt x="2249" y="1696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sp>
        <p:nvSpPr>
          <p:cNvPr id="34" name="Google Shape;530;p36">
            <a:extLst>
              <a:ext uri="{FF2B5EF4-FFF2-40B4-BE49-F238E27FC236}">
                <a16:creationId xmlns:a16="http://schemas.microsoft.com/office/drawing/2014/main" id="{F9328F0B-E777-4409-A28E-D0BF254AB65B}"/>
              </a:ext>
            </a:extLst>
          </p:cNvPr>
          <p:cNvSpPr txBox="1">
            <a:spLocks/>
          </p:cNvSpPr>
          <p:nvPr/>
        </p:nvSpPr>
        <p:spPr>
          <a:xfrm>
            <a:off x="1269494" y="3345539"/>
            <a:ext cx="4826506" cy="1855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●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○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■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●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○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■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●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○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■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l">
              <a:buFont typeface="Roboto Mono"/>
              <a:buNone/>
            </a:pPr>
            <a:r>
              <a:rPr lang="en-US" sz="24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sz="24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ພວກເຮົາມຸ່ງຫວັງທີ່ຈະເຫັນ ສະພາບເເວດລ້ອມຂອງສັງຄົມທີ່ດີຂື້ນ, ປະລິມານຂີ້ເຫຍື້ອທີ່ຫຼຸດລົງ ເເລະ ມີການນຳໃຊ້ສຶ່ງຂອງຕ່າງໆໃຫ້ເກີດປະໂຫຍດສູງສຸດອັນສົ່ງຜົນໃຫ້ເກີດມີຄຸນນະພາບຊີວິດທີ່ດີຂື້ນ</a:t>
            </a:r>
          </a:p>
        </p:txBody>
      </p:sp>
      <p:sp>
        <p:nvSpPr>
          <p:cNvPr id="35" name="Google Shape;530;p36">
            <a:extLst>
              <a:ext uri="{FF2B5EF4-FFF2-40B4-BE49-F238E27FC236}">
                <a16:creationId xmlns:a16="http://schemas.microsoft.com/office/drawing/2014/main" id="{CFAA7669-A070-4C71-B807-9D587A27CFA1}"/>
              </a:ext>
            </a:extLst>
          </p:cNvPr>
          <p:cNvSpPr txBox="1">
            <a:spLocks/>
          </p:cNvSpPr>
          <p:nvPr/>
        </p:nvSpPr>
        <p:spPr>
          <a:xfrm>
            <a:off x="6218177" y="3411106"/>
            <a:ext cx="4826506" cy="1855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●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○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■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●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○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■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●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○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68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 Mono"/>
              <a:buChar char="■"/>
              <a:defRPr sz="22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l">
              <a:buFont typeface="Roboto Mono"/>
              <a:buNone/>
            </a:pPr>
            <a:r>
              <a:rPr lang="lo-LA" sz="24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 ຕັ້ງໃຈທີ່ຈະເປັນ </a:t>
            </a:r>
            <a:r>
              <a:rPr lang="en-US" sz="24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platform</a:t>
            </a:r>
            <a:r>
              <a:rPr lang="lo-LA" sz="2400" b="1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ທີ່ເປັນພື້ນທີ່ເເລກປ່ຽນຊື້ຂາຍສິນຄ້າມື2ອັນດັບໜຶ່ງທີ່ຊ່ວຍຫຼຸດຜ່ອນປະລິມານຂີ້ເຫຍື້ອ ເເລະສົ່ງເສີມໃຫ້ທຸກຄົນນຳໃຊ້ສິ່ງຂອງໃຫ້ເກີດປະໂຫຍດທີ່ສຸດ</a:t>
            </a: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34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0"/>
          <p:cNvSpPr txBox="1">
            <a:spLocks noGrp="1"/>
          </p:cNvSpPr>
          <p:nvPr>
            <p:ph type="title"/>
          </p:nvPr>
        </p:nvSpPr>
        <p:spPr>
          <a:xfrm>
            <a:off x="1506927" y="2984151"/>
            <a:ext cx="3605400" cy="61803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" sz="54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MARKET</a:t>
            </a:r>
            <a:r>
              <a:rPr lang="lo-LA" sz="54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</a:t>
            </a:r>
            <a:br>
              <a:rPr lang="lo-LA" sz="54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br>
              <a:rPr lang="lo-LA" sz="54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br>
              <a:rPr lang="en" sz="80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br>
              <a:rPr lang="en" sz="80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</a:br>
            <a:endParaRPr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4" name="Google Shape;425;p27">
            <a:extLst>
              <a:ext uri="{FF2B5EF4-FFF2-40B4-BE49-F238E27FC236}">
                <a16:creationId xmlns:a16="http://schemas.microsoft.com/office/drawing/2014/main" id="{18C8B54F-D2A1-4310-AD3A-FB8D91215158}"/>
              </a:ext>
            </a:extLst>
          </p:cNvPr>
          <p:cNvSpPr txBox="1">
            <a:spLocks/>
          </p:cNvSpPr>
          <p:nvPr/>
        </p:nvSpPr>
        <p:spPr>
          <a:xfrm>
            <a:off x="1506926" y="2081959"/>
            <a:ext cx="5766709" cy="25177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/>
            <a:r>
              <a:rPr lang="lo-LA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1</a:t>
            </a:r>
            <a:r>
              <a:rPr lang="en-US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.</a:t>
            </a:r>
            <a:r>
              <a:rPr lang="lo-LA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ຄົນອາຍຸ18-55ປີ</a:t>
            </a:r>
            <a:endParaRPr lang="en-US" sz="3200" b="1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endParaRPr lang="lo-LA" sz="3200" b="1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2</a:t>
            </a:r>
            <a:r>
              <a:rPr lang="en-US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.</a:t>
            </a:r>
            <a:r>
              <a:rPr lang="lo-LA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ຄົນທີ່ຢາກມີລາຍໄດ້</a:t>
            </a:r>
            <a:endParaRPr lang="en-US" sz="3200" b="1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endParaRPr lang="lo-LA" sz="3200" b="1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3</a:t>
            </a:r>
            <a:r>
              <a:rPr lang="en-US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.</a:t>
            </a:r>
            <a:r>
              <a:rPr lang="lo-LA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ຄົນມີເເນວຄິດຮັກໂລກ</a:t>
            </a:r>
            <a:endParaRPr lang="en-US" sz="3200" b="1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endParaRPr lang="lo-LA" sz="3200" b="1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285750" indent="-285750"/>
            <a:r>
              <a:rPr lang="lo-LA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4</a:t>
            </a:r>
            <a:r>
              <a:rPr lang="en-US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.</a:t>
            </a:r>
            <a:r>
              <a:rPr lang="lo-LA" sz="3200" b="1" dirty="0">
                <a:solidFill>
                  <a:schemeClr val="tx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ຄົນທີ່ຢາກສົ່ງຕໍ່ສິ່ງທີ່ໂຕເອງບໍ່ໄດ້ໃຊ້</a:t>
            </a:r>
          </a:p>
          <a:p>
            <a:endParaRPr lang="lo-LA" sz="2400" b="1" dirty="0">
              <a:solidFill>
                <a:schemeClr val="tx1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1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COMPITITOR </a:t>
            </a:r>
            <a:r>
              <a:rPr lang="en" sz="6000" dirty="0">
                <a:solidFill>
                  <a:schemeClr val="accent2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ANALYSIS</a:t>
            </a:r>
            <a:endParaRPr sz="6000" dirty="0">
              <a:solidFill>
                <a:schemeClr val="accent2"/>
              </a:solidFill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446" name="Google Shape;446;p29"/>
          <p:cNvSpPr txBox="1">
            <a:spLocks noGrp="1"/>
          </p:cNvSpPr>
          <p:nvPr>
            <p:ph type="body" idx="4"/>
          </p:nvPr>
        </p:nvSpPr>
        <p:spPr>
          <a:xfrm>
            <a:off x="3905513" y="2047793"/>
            <a:ext cx="7398327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lo-LA" sz="32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ຄູ່ເເຂ່ງມີຄວາມໄດ້ປຽບທາງດ້ານເງີນທຶນທ່ີ       ຫຼາຍກວ່າ</a:t>
            </a:r>
            <a:endParaRPr sz="32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grpSp>
        <p:nvGrpSpPr>
          <p:cNvPr id="15" name="Google Shape;1089;p45">
            <a:extLst>
              <a:ext uri="{FF2B5EF4-FFF2-40B4-BE49-F238E27FC236}">
                <a16:creationId xmlns:a16="http://schemas.microsoft.com/office/drawing/2014/main" id="{4D79EBFC-C59F-477D-9E55-2ADD2E05EDB1}"/>
              </a:ext>
            </a:extLst>
          </p:cNvPr>
          <p:cNvGrpSpPr/>
          <p:nvPr/>
        </p:nvGrpSpPr>
        <p:grpSpPr>
          <a:xfrm>
            <a:off x="2361460" y="2104551"/>
            <a:ext cx="1005194" cy="1036519"/>
            <a:chOff x="6130650" y="4381475"/>
            <a:chExt cx="252950" cy="252950"/>
          </a:xfrm>
          <a:solidFill>
            <a:srgbClr val="92D050"/>
          </a:solidFill>
        </p:grpSpPr>
        <p:sp>
          <p:nvSpPr>
            <p:cNvPr id="16" name="Google Shape;1090;p45">
              <a:extLst>
                <a:ext uri="{FF2B5EF4-FFF2-40B4-BE49-F238E27FC236}">
                  <a16:creationId xmlns:a16="http://schemas.microsoft.com/office/drawing/2014/main" id="{76C6BC68-0D31-4F7D-AC1D-65018D034C52}"/>
                </a:ext>
              </a:extLst>
            </p:cNvPr>
            <p:cNvSpPr/>
            <p:nvPr/>
          </p:nvSpPr>
          <p:spPr>
            <a:xfrm>
              <a:off x="6130650" y="4381475"/>
              <a:ext cx="252950" cy="252950"/>
            </a:xfrm>
            <a:custGeom>
              <a:avLst/>
              <a:gdLst/>
              <a:ahLst/>
              <a:cxnLst/>
              <a:rect l="l" t="t" r="r" b="b"/>
              <a:pathLst>
                <a:path w="10118" h="10118" extrusionOk="0">
                  <a:moveTo>
                    <a:pt x="5710" y="678"/>
                  </a:moveTo>
                  <a:lnTo>
                    <a:pt x="5835" y="910"/>
                  </a:lnTo>
                  <a:cubicBezTo>
                    <a:pt x="5871" y="928"/>
                    <a:pt x="5906" y="946"/>
                    <a:pt x="5924" y="946"/>
                  </a:cubicBezTo>
                  <a:lnTo>
                    <a:pt x="6263" y="946"/>
                  </a:lnTo>
                  <a:cubicBezTo>
                    <a:pt x="6352" y="946"/>
                    <a:pt x="6406" y="892"/>
                    <a:pt x="6406" y="803"/>
                  </a:cubicBezTo>
                  <a:lnTo>
                    <a:pt x="6406" y="732"/>
                  </a:lnTo>
                  <a:cubicBezTo>
                    <a:pt x="8262" y="1321"/>
                    <a:pt x="9600" y="3034"/>
                    <a:pt x="9600" y="5068"/>
                  </a:cubicBezTo>
                  <a:cubicBezTo>
                    <a:pt x="9600" y="6959"/>
                    <a:pt x="8422" y="8583"/>
                    <a:pt x="6781" y="9261"/>
                  </a:cubicBezTo>
                  <a:cubicBezTo>
                    <a:pt x="7066" y="9011"/>
                    <a:pt x="7566" y="8583"/>
                    <a:pt x="7726" y="8386"/>
                  </a:cubicBezTo>
                  <a:cubicBezTo>
                    <a:pt x="7958" y="8137"/>
                    <a:pt x="7994" y="7726"/>
                    <a:pt x="7994" y="7726"/>
                  </a:cubicBezTo>
                  <a:cubicBezTo>
                    <a:pt x="7994" y="7726"/>
                    <a:pt x="8922" y="7476"/>
                    <a:pt x="8922" y="6798"/>
                  </a:cubicBezTo>
                  <a:cubicBezTo>
                    <a:pt x="8922" y="6334"/>
                    <a:pt x="7994" y="6120"/>
                    <a:pt x="7994" y="6120"/>
                  </a:cubicBezTo>
                  <a:cubicBezTo>
                    <a:pt x="7833" y="5621"/>
                    <a:pt x="7048" y="5335"/>
                    <a:pt x="6406" y="5335"/>
                  </a:cubicBezTo>
                  <a:cubicBezTo>
                    <a:pt x="6263" y="5335"/>
                    <a:pt x="5728" y="5603"/>
                    <a:pt x="5728" y="5603"/>
                  </a:cubicBezTo>
                  <a:lnTo>
                    <a:pt x="5460" y="5460"/>
                  </a:lnTo>
                  <a:lnTo>
                    <a:pt x="5460" y="5068"/>
                  </a:lnTo>
                  <a:cubicBezTo>
                    <a:pt x="5460" y="4996"/>
                    <a:pt x="5425" y="4925"/>
                    <a:pt x="5335" y="4925"/>
                  </a:cubicBezTo>
                  <a:lnTo>
                    <a:pt x="5068" y="4925"/>
                  </a:lnTo>
                  <a:lnTo>
                    <a:pt x="5068" y="4532"/>
                  </a:lnTo>
                  <a:cubicBezTo>
                    <a:pt x="5068" y="4461"/>
                    <a:pt x="5014" y="4407"/>
                    <a:pt x="4943" y="4407"/>
                  </a:cubicBezTo>
                  <a:lnTo>
                    <a:pt x="4800" y="4407"/>
                  </a:lnTo>
                  <a:lnTo>
                    <a:pt x="4657" y="4497"/>
                  </a:lnTo>
                  <a:cubicBezTo>
                    <a:pt x="4616" y="4526"/>
                    <a:pt x="4566" y="4540"/>
                    <a:pt x="4516" y="4540"/>
                  </a:cubicBezTo>
                  <a:cubicBezTo>
                    <a:pt x="4415" y="4540"/>
                    <a:pt x="4312" y="4485"/>
                    <a:pt x="4265" y="4390"/>
                  </a:cubicBezTo>
                  <a:cubicBezTo>
                    <a:pt x="4265" y="4390"/>
                    <a:pt x="4140" y="4193"/>
                    <a:pt x="4140" y="4122"/>
                  </a:cubicBezTo>
                  <a:cubicBezTo>
                    <a:pt x="4140" y="3614"/>
                    <a:pt x="4661" y="3586"/>
                    <a:pt x="4777" y="3586"/>
                  </a:cubicBezTo>
                  <a:cubicBezTo>
                    <a:pt x="4792" y="3586"/>
                    <a:pt x="4800" y="3587"/>
                    <a:pt x="4800" y="3587"/>
                  </a:cubicBezTo>
                  <a:lnTo>
                    <a:pt x="5103" y="3587"/>
                  </a:lnTo>
                  <a:cubicBezTo>
                    <a:pt x="5175" y="3587"/>
                    <a:pt x="5210" y="3640"/>
                    <a:pt x="5228" y="3694"/>
                  </a:cubicBezTo>
                  <a:lnTo>
                    <a:pt x="5300" y="4033"/>
                  </a:lnTo>
                  <a:cubicBezTo>
                    <a:pt x="5317" y="4086"/>
                    <a:pt x="5371" y="4140"/>
                    <a:pt x="5442" y="4140"/>
                  </a:cubicBezTo>
                  <a:lnTo>
                    <a:pt x="5496" y="4140"/>
                  </a:lnTo>
                  <a:cubicBezTo>
                    <a:pt x="5567" y="4140"/>
                    <a:pt x="5621" y="4104"/>
                    <a:pt x="5639" y="4033"/>
                  </a:cubicBezTo>
                  <a:lnTo>
                    <a:pt x="5728" y="3533"/>
                  </a:lnTo>
                  <a:cubicBezTo>
                    <a:pt x="5728" y="3497"/>
                    <a:pt x="5746" y="3462"/>
                    <a:pt x="5781" y="3426"/>
                  </a:cubicBezTo>
                  <a:lnTo>
                    <a:pt x="6156" y="2944"/>
                  </a:lnTo>
                  <a:cubicBezTo>
                    <a:pt x="6227" y="2855"/>
                    <a:pt x="6335" y="2802"/>
                    <a:pt x="6459" y="2802"/>
                  </a:cubicBezTo>
                  <a:lnTo>
                    <a:pt x="6798" y="2802"/>
                  </a:lnTo>
                  <a:cubicBezTo>
                    <a:pt x="6888" y="2802"/>
                    <a:pt x="6923" y="2748"/>
                    <a:pt x="6923" y="2677"/>
                  </a:cubicBezTo>
                  <a:lnTo>
                    <a:pt x="6923" y="2534"/>
                  </a:lnTo>
                  <a:lnTo>
                    <a:pt x="6905" y="2498"/>
                  </a:lnTo>
                  <a:cubicBezTo>
                    <a:pt x="6816" y="2427"/>
                    <a:pt x="6870" y="2266"/>
                    <a:pt x="6995" y="2266"/>
                  </a:cubicBezTo>
                  <a:lnTo>
                    <a:pt x="7066" y="2266"/>
                  </a:lnTo>
                  <a:cubicBezTo>
                    <a:pt x="7155" y="2266"/>
                    <a:pt x="7191" y="2320"/>
                    <a:pt x="7191" y="2409"/>
                  </a:cubicBezTo>
                  <a:cubicBezTo>
                    <a:pt x="7191" y="2480"/>
                    <a:pt x="7262" y="2534"/>
                    <a:pt x="7334" y="2534"/>
                  </a:cubicBezTo>
                  <a:lnTo>
                    <a:pt x="7459" y="2534"/>
                  </a:lnTo>
                  <a:lnTo>
                    <a:pt x="7548" y="2195"/>
                  </a:lnTo>
                  <a:cubicBezTo>
                    <a:pt x="7566" y="2070"/>
                    <a:pt x="7530" y="1963"/>
                    <a:pt x="7423" y="1909"/>
                  </a:cubicBezTo>
                  <a:lnTo>
                    <a:pt x="6299" y="1214"/>
                  </a:lnTo>
                  <a:lnTo>
                    <a:pt x="5996" y="1214"/>
                  </a:lnTo>
                  <a:cubicBezTo>
                    <a:pt x="5853" y="1214"/>
                    <a:pt x="5728" y="1339"/>
                    <a:pt x="5728" y="1463"/>
                  </a:cubicBezTo>
                  <a:lnTo>
                    <a:pt x="5728" y="1606"/>
                  </a:lnTo>
                  <a:cubicBezTo>
                    <a:pt x="5728" y="1695"/>
                    <a:pt x="5674" y="1731"/>
                    <a:pt x="5603" y="1731"/>
                  </a:cubicBezTo>
                  <a:lnTo>
                    <a:pt x="5460" y="1731"/>
                  </a:lnTo>
                  <a:lnTo>
                    <a:pt x="5335" y="1606"/>
                  </a:lnTo>
                  <a:lnTo>
                    <a:pt x="4943" y="1606"/>
                  </a:lnTo>
                  <a:cubicBezTo>
                    <a:pt x="4854" y="1606"/>
                    <a:pt x="4800" y="1553"/>
                    <a:pt x="4800" y="1463"/>
                  </a:cubicBezTo>
                  <a:lnTo>
                    <a:pt x="4800" y="1142"/>
                  </a:lnTo>
                  <a:cubicBezTo>
                    <a:pt x="4800" y="1107"/>
                    <a:pt x="4818" y="1071"/>
                    <a:pt x="4854" y="1035"/>
                  </a:cubicBezTo>
                  <a:lnTo>
                    <a:pt x="5710" y="678"/>
                  </a:lnTo>
                  <a:close/>
                  <a:moveTo>
                    <a:pt x="1731" y="1999"/>
                  </a:moveTo>
                  <a:cubicBezTo>
                    <a:pt x="1856" y="2070"/>
                    <a:pt x="1981" y="2177"/>
                    <a:pt x="1999" y="2266"/>
                  </a:cubicBezTo>
                  <a:lnTo>
                    <a:pt x="1999" y="3105"/>
                  </a:lnTo>
                  <a:cubicBezTo>
                    <a:pt x="1999" y="3176"/>
                    <a:pt x="2017" y="3230"/>
                    <a:pt x="2070" y="3266"/>
                  </a:cubicBezTo>
                  <a:lnTo>
                    <a:pt x="2944" y="4407"/>
                  </a:lnTo>
                  <a:lnTo>
                    <a:pt x="2998" y="4336"/>
                  </a:lnTo>
                  <a:cubicBezTo>
                    <a:pt x="3051" y="4300"/>
                    <a:pt x="3069" y="4229"/>
                    <a:pt x="3034" y="4176"/>
                  </a:cubicBezTo>
                  <a:lnTo>
                    <a:pt x="2873" y="3908"/>
                  </a:lnTo>
                  <a:cubicBezTo>
                    <a:pt x="2812" y="3817"/>
                    <a:pt x="2881" y="3700"/>
                    <a:pt x="2979" y="3700"/>
                  </a:cubicBezTo>
                  <a:cubicBezTo>
                    <a:pt x="2997" y="3700"/>
                    <a:pt x="3015" y="3704"/>
                    <a:pt x="3034" y="3712"/>
                  </a:cubicBezTo>
                  <a:cubicBezTo>
                    <a:pt x="3069" y="3729"/>
                    <a:pt x="3105" y="3747"/>
                    <a:pt x="3105" y="3783"/>
                  </a:cubicBezTo>
                  <a:lnTo>
                    <a:pt x="3551" y="4639"/>
                  </a:lnTo>
                  <a:cubicBezTo>
                    <a:pt x="3605" y="4729"/>
                    <a:pt x="3694" y="4818"/>
                    <a:pt x="3783" y="4836"/>
                  </a:cubicBezTo>
                  <a:lnTo>
                    <a:pt x="4372" y="5032"/>
                  </a:lnTo>
                  <a:cubicBezTo>
                    <a:pt x="4408" y="5050"/>
                    <a:pt x="4443" y="5085"/>
                    <a:pt x="4443" y="5103"/>
                  </a:cubicBezTo>
                  <a:lnTo>
                    <a:pt x="4479" y="5175"/>
                  </a:lnTo>
                  <a:cubicBezTo>
                    <a:pt x="4532" y="5264"/>
                    <a:pt x="4622" y="5317"/>
                    <a:pt x="4729" y="5317"/>
                  </a:cubicBezTo>
                  <a:lnTo>
                    <a:pt x="4889" y="5317"/>
                  </a:lnTo>
                  <a:cubicBezTo>
                    <a:pt x="4925" y="5317"/>
                    <a:pt x="4961" y="5353"/>
                    <a:pt x="4996" y="5371"/>
                  </a:cubicBezTo>
                  <a:lnTo>
                    <a:pt x="5175" y="5621"/>
                  </a:lnTo>
                  <a:cubicBezTo>
                    <a:pt x="5193" y="5674"/>
                    <a:pt x="5264" y="5728"/>
                    <a:pt x="5317" y="5728"/>
                  </a:cubicBezTo>
                  <a:lnTo>
                    <a:pt x="5603" y="5799"/>
                  </a:lnTo>
                  <a:cubicBezTo>
                    <a:pt x="5674" y="5817"/>
                    <a:pt x="5728" y="5906"/>
                    <a:pt x="5692" y="5978"/>
                  </a:cubicBezTo>
                  <a:cubicBezTo>
                    <a:pt x="5692" y="5978"/>
                    <a:pt x="5478" y="6192"/>
                    <a:pt x="5478" y="6495"/>
                  </a:cubicBezTo>
                  <a:cubicBezTo>
                    <a:pt x="5478" y="7369"/>
                    <a:pt x="6281" y="7619"/>
                    <a:pt x="6281" y="7833"/>
                  </a:cubicBezTo>
                  <a:cubicBezTo>
                    <a:pt x="6281" y="8369"/>
                    <a:pt x="6192" y="9118"/>
                    <a:pt x="6174" y="9421"/>
                  </a:cubicBezTo>
                  <a:cubicBezTo>
                    <a:pt x="5817" y="9493"/>
                    <a:pt x="5460" y="9546"/>
                    <a:pt x="5086" y="9546"/>
                  </a:cubicBezTo>
                  <a:cubicBezTo>
                    <a:pt x="5064" y="9546"/>
                    <a:pt x="5042" y="9547"/>
                    <a:pt x="5020" y="9547"/>
                  </a:cubicBezTo>
                  <a:cubicBezTo>
                    <a:pt x="2552" y="9547"/>
                    <a:pt x="536" y="7544"/>
                    <a:pt x="536" y="5068"/>
                  </a:cubicBezTo>
                  <a:cubicBezTo>
                    <a:pt x="536" y="3890"/>
                    <a:pt x="1000" y="2819"/>
                    <a:pt x="1731" y="1999"/>
                  </a:cubicBezTo>
                  <a:close/>
                  <a:moveTo>
                    <a:pt x="5068" y="0"/>
                  </a:moveTo>
                  <a:cubicBezTo>
                    <a:pt x="2266" y="0"/>
                    <a:pt x="0" y="2266"/>
                    <a:pt x="0" y="5068"/>
                  </a:cubicBezTo>
                  <a:cubicBezTo>
                    <a:pt x="0" y="7851"/>
                    <a:pt x="2266" y="10117"/>
                    <a:pt x="5068" y="10117"/>
                  </a:cubicBezTo>
                  <a:cubicBezTo>
                    <a:pt x="7869" y="10117"/>
                    <a:pt x="10117" y="7851"/>
                    <a:pt x="10117" y="5068"/>
                  </a:cubicBezTo>
                  <a:cubicBezTo>
                    <a:pt x="10117" y="2266"/>
                    <a:pt x="7869" y="0"/>
                    <a:pt x="5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7" name="Google Shape;1091;p45">
              <a:extLst>
                <a:ext uri="{FF2B5EF4-FFF2-40B4-BE49-F238E27FC236}">
                  <a16:creationId xmlns:a16="http://schemas.microsoft.com/office/drawing/2014/main" id="{04E0C4B8-C93A-498B-AC93-A9CA96BCFEC9}"/>
                </a:ext>
              </a:extLst>
            </p:cNvPr>
            <p:cNvSpPr/>
            <p:nvPr/>
          </p:nvSpPr>
          <p:spPr>
            <a:xfrm>
              <a:off x="6266250" y="4488650"/>
              <a:ext cx="34375" cy="11325"/>
            </a:xfrm>
            <a:custGeom>
              <a:avLst/>
              <a:gdLst/>
              <a:ahLst/>
              <a:cxnLst/>
              <a:rect l="l" t="t" r="r" b="b"/>
              <a:pathLst>
                <a:path w="1375" h="453" extrusionOk="0">
                  <a:moveTo>
                    <a:pt x="572" y="0"/>
                  </a:moveTo>
                  <a:cubicBezTo>
                    <a:pt x="549" y="0"/>
                    <a:pt x="527" y="4"/>
                    <a:pt x="500" y="13"/>
                  </a:cubicBezTo>
                  <a:lnTo>
                    <a:pt x="36" y="120"/>
                  </a:lnTo>
                  <a:cubicBezTo>
                    <a:pt x="1" y="138"/>
                    <a:pt x="1" y="192"/>
                    <a:pt x="36" y="245"/>
                  </a:cubicBezTo>
                  <a:lnTo>
                    <a:pt x="661" y="245"/>
                  </a:lnTo>
                  <a:cubicBezTo>
                    <a:pt x="696" y="245"/>
                    <a:pt x="732" y="245"/>
                    <a:pt x="750" y="263"/>
                  </a:cubicBezTo>
                  <a:lnTo>
                    <a:pt x="1214" y="442"/>
                  </a:lnTo>
                  <a:cubicBezTo>
                    <a:pt x="1233" y="449"/>
                    <a:pt x="1252" y="453"/>
                    <a:pt x="1269" y="453"/>
                  </a:cubicBezTo>
                  <a:cubicBezTo>
                    <a:pt x="1331" y="453"/>
                    <a:pt x="1374" y="408"/>
                    <a:pt x="1374" y="352"/>
                  </a:cubicBezTo>
                  <a:cubicBezTo>
                    <a:pt x="1374" y="281"/>
                    <a:pt x="1339" y="228"/>
                    <a:pt x="1285" y="228"/>
                  </a:cubicBezTo>
                  <a:lnTo>
                    <a:pt x="643" y="13"/>
                  </a:lnTo>
                  <a:cubicBezTo>
                    <a:pt x="616" y="4"/>
                    <a:pt x="594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sp>
        <p:nvSpPr>
          <p:cNvPr id="22" name="Google Shape;1109;p45">
            <a:extLst>
              <a:ext uri="{FF2B5EF4-FFF2-40B4-BE49-F238E27FC236}">
                <a16:creationId xmlns:a16="http://schemas.microsoft.com/office/drawing/2014/main" id="{909E34C0-314E-404B-BE99-3CAB1B85AF5D}"/>
              </a:ext>
            </a:extLst>
          </p:cNvPr>
          <p:cNvSpPr/>
          <p:nvPr/>
        </p:nvSpPr>
        <p:spPr>
          <a:xfrm>
            <a:off x="2508558" y="3429000"/>
            <a:ext cx="734197" cy="1036518"/>
          </a:xfrm>
          <a:custGeom>
            <a:avLst/>
            <a:gdLst/>
            <a:ahLst/>
            <a:cxnLst/>
            <a:rect l="l" t="t" r="r" b="b"/>
            <a:pathLst>
              <a:path w="7781" h="10653" extrusionOk="0">
                <a:moveTo>
                  <a:pt x="6156" y="1"/>
                </a:moveTo>
                <a:cubicBezTo>
                  <a:pt x="5532" y="1"/>
                  <a:pt x="4997" y="72"/>
                  <a:pt x="4711" y="607"/>
                </a:cubicBezTo>
                <a:cubicBezTo>
                  <a:pt x="4640" y="715"/>
                  <a:pt x="4604" y="839"/>
                  <a:pt x="4604" y="946"/>
                </a:cubicBezTo>
                <a:cubicBezTo>
                  <a:pt x="4604" y="1107"/>
                  <a:pt x="4640" y="1214"/>
                  <a:pt x="4729" y="1339"/>
                </a:cubicBezTo>
                <a:cubicBezTo>
                  <a:pt x="4568" y="1571"/>
                  <a:pt x="4426" y="1821"/>
                  <a:pt x="4283" y="2053"/>
                </a:cubicBezTo>
                <a:cubicBezTo>
                  <a:pt x="4247" y="1981"/>
                  <a:pt x="4176" y="1928"/>
                  <a:pt x="4122" y="1856"/>
                </a:cubicBezTo>
                <a:cubicBezTo>
                  <a:pt x="4122" y="1839"/>
                  <a:pt x="4140" y="1821"/>
                  <a:pt x="4140" y="1785"/>
                </a:cubicBezTo>
                <a:cubicBezTo>
                  <a:pt x="4140" y="1393"/>
                  <a:pt x="3801" y="1107"/>
                  <a:pt x="3444" y="1107"/>
                </a:cubicBezTo>
                <a:cubicBezTo>
                  <a:pt x="3070" y="1107"/>
                  <a:pt x="2499" y="947"/>
                  <a:pt x="2499" y="946"/>
                </a:cubicBezTo>
                <a:lnTo>
                  <a:pt x="2499" y="946"/>
                </a:lnTo>
                <a:cubicBezTo>
                  <a:pt x="2499" y="1571"/>
                  <a:pt x="2570" y="2106"/>
                  <a:pt x="3088" y="2392"/>
                </a:cubicBezTo>
                <a:cubicBezTo>
                  <a:pt x="3195" y="2463"/>
                  <a:pt x="3319" y="2499"/>
                  <a:pt x="3444" y="2499"/>
                </a:cubicBezTo>
                <a:cubicBezTo>
                  <a:pt x="3605" y="2499"/>
                  <a:pt x="3730" y="2445"/>
                  <a:pt x="3855" y="2356"/>
                </a:cubicBezTo>
                <a:cubicBezTo>
                  <a:pt x="3926" y="2445"/>
                  <a:pt x="3980" y="2517"/>
                  <a:pt x="4033" y="2606"/>
                </a:cubicBezTo>
                <a:cubicBezTo>
                  <a:pt x="3605" y="3587"/>
                  <a:pt x="3516" y="4533"/>
                  <a:pt x="3569" y="5407"/>
                </a:cubicBezTo>
                <a:cubicBezTo>
                  <a:pt x="3551" y="5389"/>
                  <a:pt x="3551" y="5389"/>
                  <a:pt x="3516" y="5389"/>
                </a:cubicBezTo>
                <a:cubicBezTo>
                  <a:pt x="3427" y="5336"/>
                  <a:pt x="3337" y="5282"/>
                  <a:pt x="3248" y="5247"/>
                </a:cubicBezTo>
                <a:cubicBezTo>
                  <a:pt x="3266" y="5157"/>
                  <a:pt x="3266" y="5104"/>
                  <a:pt x="3266" y="5032"/>
                </a:cubicBezTo>
                <a:cubicBezTo>
                  <a:pt x="3266" y="4247"/>
                  <a:pt x="2641" y="3623"/>
                  <a:pt x="1874" y="3623"/>
                </a:cubicBezTo>
                <a:cubicBezTo>
                  <a:pt x="1838" y="3625"/>
                  <a:pt x="1800" y="3626"/>
                  <a:pt x="1762" y="3626"/>
                </a:cubicBezTo>
                <a:cubicBezTo>
                  <a:pt x="1031" y="3626"/>
                  <a:pt x="1" y="3320"/>
                  <a:pt x="1" y="3320"/>
                </a:cubicBezTo>
                <a:lnTo>
                  <a:pt x="1" y="3320"/>
                </a:lnTo>
                <a:cubicBezTo>
                  <a:pt x="1" y="4551"/>
                  <a:pt x="126" y="5639"/>
                  <a:pt x="1214" y="6246"/>
                </a:cubicBezTo>
                <a:cubicBezTo>
                  <a:pt x="1410" y="6371"/>
                  <a:pt x="1642" y="6424"/>
                  <a:pt x="1892" y="6424"/>
                </a:cubicBezTo>
                <a:cubicBezTo>
                  <a:pt x="2410" y="6424"/>
                  <a:pt x="2838" y="6157"/>
                  <a:pt x="3088" y="5764"/>
                </a:cubicBezTo>
                <a:cubicBezTo>
                  <a:pt x="3159" y="5800"/>
                  <a:pt x="3248" y="5835"/>
                  <a:pt x="3302" y="5871"/>
                </a:cubicBezTo>
                <a:cubicBezTo>
                  <a:pt x="3409" y="5925"/>
                  <a:pt x="3534" y="5978"/>
                  <a:pt x="3658" y="6032"/>
                </a:cubicBezTo>
                <a:cubicBezTo>
                  <a:pt x="3712" y="6424"/>
                  <a:pt x="3783" y="6799"/>
                  <a:pt x="3819" y="7156"/>
                </a:cubicBezTo>
                <a:cubicBezTo>
                  <a:pt x="3962" y="7923"/>
                  <a:pt x="4087" y="8655"/>
                  <a:pt x="4015" y="9333"/>
                </a:cubicBezTo>
                <a:cubicBezTo>
                  <a:pt x="3766" y="9440"/>
                  <a:pt x="3534" y="9582"/>
                  <a:pt x="3337" y="9779"/>
                </a:cubicBezTo>
                <a:cubicBezTo>
                  <a:pt x="3070" y="9654"/>
                  <a:pt x="2784" y="9582"/>
                  <a:pt x="2481" y="9582"/>
                </a:cubicBezTo>
                <a:cubicBezTo>
                  <a:pt x="1714" y="9582"/>
                  <a:pt x="1053" y="10011"/>
                  <a:pt x="714" y="10653"/>
                </a:cubicBezTo>
                <a:lnTo>
                  <a:pt x="7620" y="10653"/>
                </a:lnTo>
                <a:cubicBezTo>
                  <a:pt x="7298" y="10135"/>
                  <a:pt x="6745" y="9779"/>
                  <a:pt x="6103" y="9725"/>
                </a:cubicBezTo>
                <a:cubicBezTo>
                  <a:pt x="5728" y="9404"/>
                  <a:pt x="5264" y="9190"/>
                  <a:pt x="4747" y="9190"/>
                </a:cubicBezTo>
                <a:cubicBezTo>
                  <a:pt x="4676" y="9190"/>
                  <a:pt x="4604" y="9190"/>
                  <a:pt x="4533" y="9208"/>
                </a:cubicBezTo>
                <a:cubicBezTo>
                  <a:pt x="4586" y="8530"/>
                  <a:pt x="4479" y="7852"/>
                  <a:pt x="4337" y="7156"/>
                </a:cubicBezTo>
                <a:cubicBezTo>
                  <a:pt x="4390" y="7067"/>
                  <a:pt x="4479" y="6977"/>
                  <a:pt x="4604" y="6888"/>
                </a:cubicBezTo>
                <a:cubicBezTo>
                  <a:pt x="4818" y="7370"/>
                  <a:pt x="5300" y="7727"/>
                  <a:pt x="5871" y="7727"/>
                </a:cubicBezTo>
                <a:cubicBezTo>
                  <a:pt x="6121" y="7727"/>
                  <a:pt x="6371" y="7655"/>
                  <a:pt x="6567" y="7530"/>
                </a:cubicBezTo>
                <a:cubicBezTo>
                  <a:pt x="7637" y="6959"/>
                  <a:pt x="7780" y="5853"/>
                  <a:pt x="7780" y="4622"/>
                </a:cubicBezTo>
                <a:lnTo>
                  <a:pt x="7780" y="4622"/>
                </a:lnTo>
                <a:cubicBezTo>
                  <a:pt x="7780" y="4622"/>
                  <a:pt x="6739" y="4910"/>
                  <a:pt x="6008" y="4910"/>
                </a:cubicBezTo>
                <a:cubicBezTo>
                  <a:pt x="5967" y="4910"/>
                  <a:pt x="5927" y="4909"/>
                  <a:pt x="5889" y="4908"/>
                </a:cubicBezTo>
                <a:cubicBezTo>
                  <a:pt x="5122" y="4908"/>
                  <a:pt x="4497" y="5532"/>
                  <a:pt x="4497" y="6317"/>
                </a:cubicBezTo>
                <a:lnTo>
                  <a:pt x="4497" y="6335"/>
                </a:lnTo>
                <a:cubicBezTo>
                  <a:pt x="4408" y="6388"/>
                  <a:pt x="4337" y="6424"/>
                  <a:pt x="4247" y="6496"/>
                </a:cubicBezTo>
                <a:cubicBezTo>
                  <a:pt x="4087" y="5514"/>
                  <a:pt x="3998" y="4497"/>
                  <a:pt x="4319" y="3391"/>
                </a:cubicBezTo>
                <a:cubicBezTo>
                  <a:pt x="4444" y="3337"/>
                  <a:pt x="4604" y="3302"/>
                  <a:pt x="4765" y="3302"/>
                </a:cubicBezTo>
                <a:cubicBezTo>
                  <a:pt x="4765" y="3480"/>
                  <a:pt x="4872" y="3659"/>
                  <a:pt x="5015" y="3766"/>
                </a:cubicBezTo>
                <a:cubicBezTo>
                  <a:pt x="5122" y="3855"/>
                  <a:pt x="5246" y="3891"/>
                  <a:pt x="5354" y="3908"/>
                </a:cubicBezTo>
                <a:cubicBezTo>
                  <a:pt x="5410" y="3917"/>
                  <a:pt x="5464" y="3921"/>
                  <a:pt x="5517" y="3921"/>
                </a:cubicBezTo>
                <a:cubicBezTo>
                  <a:pt x="6030" y="3921"/>
                  <a:pt x="6370" y="3542"/>
                  <a:pt x="6710" y="3105"/>
                </a:cubicBezTo>
                <a:cubicBezTo>
                  <a:pt x="6710" y="3105"/>
                  <a:pt x="6156" y="2873"/>
                  <a:pt x="5853" y="2659"/>
                </a:cubicBezTo>
                <a:cubicBezTo>
                  <a:pt x="5729" y="2558"/>
                  <a:pt x="5584" y="2511"/>
                  <a:pt x="5439" y="2511"/>
                </a:cubicBezTo>
                <a:cubicBezTo>
                  <a:pt x="5253" y="2511"/>
                  <a:pt x="5066" y="2590"/>
                  <a:pt x="4925" y="2731"/>
                </a:cubicBezTo>
                <a:cubicBezTo>
                  <a:pt x="4800" y="2731"/>
                  <a:pt x="4640" y="2749"/>
                  <a:pt x="4515" y="2766"/>
                </a:cubicBezTo>
                <a:cubicBezTo>
                  <a:pt x="4676" y="2392"/>
                  <a:pt x="4890" y="2017"/>
                  <a:pt x="5157" y="1607"/>
                </a:cubicBezTo>
                <a:cubicBezTo>
                  <a:pt x="5211" y="1625"/>
                  <a:pt x="5246" y="1625"/>
                  <a:pt x="5300" y="1625"/>
                </a:cubicBezTo>
                <a:cubicBezTo>
                  <a:pt x="5693" y="1625"/>
                  <a:pt x="5996" y="1303"/>
                  <a:pt x="5996" y="929"/>
                </a:cubicBezTo>
                <a:cubicBezTo>
                  <a:pt x="5996" y="590"/>
                  <a:pt x="6156" y="1"/>
                  <a:pt x="6156" y="1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23" name="Google Shape;446;p29">
            <a:extLst>
              <a:ext uri="{FF2B5EF4-FFF2-40B4-BE49-F238E27FC236}">
                <a16:creationId xmlns:a16="http://schemas.microsoft.com/office/drawing/2014/main" id="{C0ED6298-33EC-49B2-9AB4-D6B5223F4950}"/>
              </a:ext>
            </a:extLst>
          </p:cNvPr>
          <p:cNvSpPr txBox="1">
            <a:spLocks/>
          </p:cNvSpPr>
          <p:nvPr/>
        </p:nvSpPr>
        <p:spPr>
          <a:xfrm>
            <a:off x="3905512" y="3609954"/>
            <a:ext cx="7398327" cy="9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Font typeface="Roboto Mono"/>
              <a:buNone/>
            </a:pPr>
            <a:r>
              <a:rPr lang="lo-LA" sz="32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ຄູ່ເເຂ່ງເຈົ້າຕະຫຼາດມີຖານລູກຄ້າຫຼາຍກວ່າ</a:t>
            </a:r>
          </a:p>
        </p:txBody>
      </p:sp>
      <p:sp>
        <p:nvSpPr>
          <p:cNvPr id="24" name="Google Shape;446;p29">
            <a:extLst>
              <a:ext uri="{FF2B5EF4-FFF2-40B4-BE49-F238E27FC236}">
                <a16:creationId xmlns:a16="http://schemas.microsoft.com/office/drawing/2014/main" id="{61FD48DB-863C-4DC2-8460-C17B142FEB6E}"/>
              </a:ext>
            </a:extLst>
          </p:cNvPr>
          <p:cNvSpPr txBox="1">
            <a:spLocks/>
          </p:cNvSpPr>
          <p:nvPr/>
        </p:nvSpPr>
        <p:spPr>
          <a:xfrm>
            <a:off x="3905512" y="4829154"/>
            <a:ext cx="7398327" cy="9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Font typeface="Roboto Mono"/>
              <a:buNone/>
            </a:pPr>
            <a:r>
              <a:rPr lang="lo-LA" sz="32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ຄູ່ເເຂ່ງຕະຫຼາດມີຄວາມໜ້າເຊື່ອກວ່າ</a:t>
            </a:r>
          </a:p>
        </p:txBody>
      </p:sp>
      <p:sp>
        <p:nvSpPr>
          <p:cNvPr id="12" name="Teardrop 11">
            <a:extLst>
              <a:ext uri="{FF2B5EF4-FFF2-40B4-BE49-F238E27FC236}">
                <a16:creationId xmlns:a16="http://schemas.microsoft.com/office/drawing/2014/main" id="{60DB4292-2E53-491F-90F2-CEB6B44D0714}"/>
              </a:ext>
            </a:extLst>
          </p:cNvPr>
          <p:cNvSpPr/>
          <p:nvPr/>
        </p:nvSpPr>
        <p:spPr>
          <a:xfrm rot="19058115">
            <a:off x="2492675" y="4951168"/>
            <a:ext cx="690193" cy="681173"/>
          </a:xfrm>
          <a:prstGeom prst="teardrop">
            <a:avLst/>
          </a:prstGeom>
          <a:solidFill>
            <a:srgbClr val="37DAEB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" grpId="0"/>
      <p:bldP spid="446" grpId="0" build="p"/>
      <p:bldP spid="22" grpId="0" animBg="1"/>
      <p:bldP spid="23" grpId="0"/>
      <p:bldP spid="24" grpId="0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4"/>
          <p:cNvSpPr txBox="1">
            <a:spLocks noGrp="1"/>
          </p:cNvSpPr>
          <p:nvPr>
            <p:ph type="body" idx="1"/>
          </p:nvPr>
        </p:nvSpPr>
        <p:spPr>
          <a:xfrm>
            <a:off x="591900" y="2328413"/>
            <a:ext cx="3294600" cy="1357874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ອົງກອນຮັກສາສິ່ງເເວດລ້ອມ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ບໍລິການຂົນສົ່ງ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ກະຊວງສິ່ງເເວດລ້ອມ</a:t>
            </a:r>
            <a:endParaRPr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396" name="Google Shape;396;p24"/>
          <p:cNvSpPr txBox="1">
            <a:spLocks noGrp="1"/>
          </p:cNvSpPr>
          <p:nvPr>
            <p:ph type="body" idx="2"/>
          </p:nvPr>
        </p:nvSpPr>
        <p:spPr>
          <a:xfrm>
            <a:off x="4418613" y="2404200"/>
            <a:ext cx="4071845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ເຮັດ</a:t>
            </a: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Marketing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ດູເເລປັບປຸງຮັກສາ </a:t>
            </a: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App</a:t>
            </a:r>
            <a:endParaRPr lang="lo-LA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ຄັດກອງການຂາຍຂອງ</a:t>
            </a: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Seller</a:t>
            </a:r>
            <a:endParaRPr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397" name="Google Shape;397;p24"/>
          <p:cNvSpPr txBox="1">
            <a:spLocks noGrp="1"/>
          </p:cNvSpPr>
          <p:nvPr>
            <p:ph type="body" idx="3"/>
          </p:nvPr>
        </p:nvSpPr>
        <p:spPr>
          <a:xfrm>
            <a:off x="575950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ເປັນພື້ນທີ່ຊ່ວຍຂາຍສິນຄ້າ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ເປັນບ່ອນຫາລາຍໄດ້ເສີມ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ຊ່ວຍຫຼຸດຜ່ອນຂີ້ເຫຍື້ອ</a:t>
            </a:r>
            <a:endParaRPr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398" name="Google Shape;398;p24"/>
          <p:cNvSpPr txBox="1">
            <a:spLocks noGrp="1"/>
          </p:cNvSpPr>
          <p:nvPr>
            <p:ph type="body" idx="4"/>
          </p:nvPr>
        </p:nvSpPr>
        <p:spPr>
          <a:xfrm>
            <a:off x="4418613" y="4783425"/>
            <a:ext cx="3589314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-Call center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ທີ່ຊ່ວຍໃນເລື່ອງບັນຫາຕ່າງໆໃນ </a:t>
            </a: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App</a:t>
            </a:r>
            <a:endParaRPr lang="lo-LA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ສູນຊ່ວຍເຫຼືອລູກຄ້າ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-Feed back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ລູກຄ້າ</a:t>
            </a:r>
            <a:endParaRPr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400" name="Google Shape;400;p24"/>
          <p:cNvSpPr txBox="1">
            <a:spLocks noGrp="1"/>
          </p:cNvSpPr>
          <p:nvPr>
            <p:ph type="body" idx="9"/>
          </p:nvPr>
        </p:nvSpPr>
        <p:spPr>
          <a:xfrm>
            <a:off x="8146975" y="2463225"/>
            <a:ext cx="3740226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ວິສະວະກອນ</a:t>
            </a: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Computer</a:t>
            </a:r>
            <a:endParaRPr lang="lo-LA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ພະນັກງານ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ອຸປະກອນໃຊ້ງານໃນການດຳເນີນງານ</a:t>
            </a:r>
            <a:endParaRPr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401" name="Google Shape;401;p24"/>
          <p:cNvSpPr txBox="1">
            <a:spLocks noGrp="1"/>
          </p:cNvSpPr>
          <p:nvPr>
            <p:ph type="body" idx="13"/>
          </p:nvPr>
        </p:nvSpPr>
        <p:spPr>
          <a:xfrm>
            <a:off x="8146974" y="4674386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-Online:socialmedia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-Offline: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ລົງ</a:t>
            </a: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Boot</a:t>
            </a:r>
            <a:r>
              <a:rPr lang="lo-LA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ຕາມງານຮັກສິ່ງເເວດລ້ອມ</a:t>
            </a:r>
            <a:endParaRPr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pic>
        <p:nvPicPr>
          <p:cNvPr id="19" name="Graphic 18" descr="Fir tree with solid fill">
            <a:extLst>
              <a:ext uri="{FF2B5EF4-FFF2-40B4-BE49-F238E27FC236}">
                <a16:creationId xmlns:a16="http://schemas.microsoft.com/office/drawing/2014/main" id="{068F2081-DA25-4B64-84AA-E4AD87F6FD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56150" y="2635504"/>
            <a:ext cx="914400" cy="12063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74E3EC5-74ED-4B9D-8467-124BF0E48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408" y="5277536"/>
            <a:ext cx="755217" cy="71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" name="Google Shape;1086;p45">
            <a:extLst>
              <a:ext uri="{FF2B5EF4-FFF2-40B4-BE49-F238E27FC236}">
                <a16:creationId xmlns:a16="http://schemas.microsoft.com/office/drawing/2014/main" id="{E17A872F-A6F7-4931-8034-E753E8146212}"/>
              </a:ext>
            </a:extLst>
          </p:cNvPr>
          <p:cNvGrpSpPr/>
          <p:nvPr/>
        </p:nvGrpSpPr>
        <p:grpSpPr>
          <a:xfrm>
            <a:off x="3366104" y="5536346"/>
            <a:ext cx="285400" cy="293771"/>
            <a:chOff x="5745250" y="4378350"/>
            <a:chExt cx="252950" cy="252500"/>
          </a:xfrm>
          <a:solidFill>
            <a:schemeClr val="accent3">
              <a:lumMod val="50000"/>
            </a:schemeClr>
          </a:solidFill>
        </p:grpSpPr>
        <p:sp>
          <p:nvSpPr>
            <p:cNvPr id="35" name="Google Shape;1087;p45">
              <a:extLst>
                <a:ext uri="{FF2B5EF4-FFF2-40B4-BE49-F238E27FC236}">
                  <a16:creationId xmlns:a16="http://schemas.microsoft.com/office/drawing/2014/main" id="{2D7BCA8E-2551-4316-BA82-0B7EA0FA26EA}"/>
                </a:ext>
              </a:extLst>
            </p:cNvPr>
            <p:cNvSpPr/>
            <p:nvPr/>
          </p:nvSpPr>
          <p:spPr>
            <a:xfrm>
              <a:off x="5745250" y="4378350"/>
              <a:ext cx="252950" cy="252500"/>
            </a:xfrm>
            <a:custGeom>
              <a:avLst/>
              <a:gdLst/>
              <a:ahLst/>
              <a:cxnLst/>
              <a:rect l="l" t="t" r="r" b="b"/>
              <a:pathLst>
                <a:path w="10118" h="10100" extrusionOk="0">
                  <a:moveTo>
                    <a:pt x="5068" y="536"/>
                  </a:moveTo>
                  <a:cubicBezTo>
                    <a:pt x="5728" y="536"/>
                    <a:pt x="6334" y="678"/>
                    <a:pt x="6888" y="928"/>
                  </a:cubicBezTo>
                  <a:lnTo>
                    <a:pt x="6459" y="1267"/>
                  </a:lnTo>
                  <a:cubicBezTo>
                    <a:pt x="6406" y="1303"/>
                    <a:pt x="6370" y="1339"/>
                    <a:pt x="6299" y="1339"/>
                  </a:cubicBezTo>
                  <a:lnTo>
                    <a:pt x="6031" y="1339"/>
                  </a:lnTo>
                  <a:cubicBezTo>
                    <a:pt x="6013" y="1339"/>
                    <a:pt x="5978" y="1339"/>
                    <a:pt x="5942" y="1321"/>
                  </a:cubicBezTo>
                  <a:cubicBezTo>
                    <a:pt x="5942" y="1321"/>
                    <a:pt x="5300" y="928"/>
                    <a:pt x="4925" y="928"/>
                  </a:cubicBezTo>
                  <a:cubicBezTo>
                    <a:pt x="4568" y="928"/>
                    <a:pt x="3979" y="1160"/>
                    <a:pt x="3729" y="1339"/>
                  </a:cubicBezTo>
                  <a:cubicBezTo>
                    <a:pt x="3337" y="1588"/>
                    <a:pt x="3747" y="1713"/>
                    <a:pt x="3837" y="1731"/>
                  </a:cubicBezTo>
                  <a:lnTo>
                    <a:pt x="4247" y="1731"/>
                  </a:lnTo>
                  <a:cubicBezTo>
                    <a:pt x="4336" y="1731"/>
                    <a:pt x="4407" y="1695"/>
                    <a:pt x="4461" y="1624"/>
                  </a:cubicBezTo>
                  <a:lnTo>
                    <a:pt x="4622" y="1392"/>
                  </a:lnTo>
                  <a:cubicBezTo>
                    <a:pt x="4639" y="1356"/>
                    <a:pt x="4675" y="1339"/>
                    <a:pt x="4729" y="1339"/>
                  </a:cubicBezTo>
                  <a:lnTo>
                    <a:pt x="4925" y="1339"/>
                  </a:lnTo>
                  <a:lnTo>
                    <a:pt x="4657" y="1803"/>
                  </a:lnTo>
                  <a:cubicBezTo>
                    <a:pt x="4586" y="1927"/>
                    <a:pt x="4461" y="1999"/>
                    <a:pt x="4300" y="1999"/>
                  </a:cubicBezTo>
                  <a:lnTo>
                    <a:pt x="3944" y="1999"/>
                  </a:lnTo>
                  <a:cubicBezTo>
                    <a:pt x="3908" y="1999"/>
                    <a:pt x="3837" y="2017"/>
                    <a:pt x="3801" y="2034"/>
                  </a:cubicBezTo>
                  <a:lnTo>
                    <a:pt x="3462" y="2266"/>
                  </a:lnTo>
                  <a:lnTo>
                    <a:pt x="3194" y="2266"/>
                  </a:lnTo>
                  <a:cubicBezTo>
                    <a:pt x="3123" y="2266"/>
                    <a:pt x="3069" y="2320"/>
                    <a:pt x="3069" y="2391"/>
                  </a:cubicBezTo>
                  <a:lnTo>
                    <a:pt x="3069" y="2534"/>
                  </a:lnTo>
                  <a:cubicBezTo>
                    <a:pt x="3069" y="2605"/>
                    <a:pt x="3016" y="2659"/>
                    <a:pt x="2927" y="2659"/>
                  </a:cubicBezTo>
                  <a:lnTo>
                    <a:pt x="2819" y="2659"/>
                  </a:lnTo>
                  <a:cubicBezTo>
                    <a:pt x="2730" y="2659"/>
                    <a:pt x="2641" y="2713"/>
                    <a:pt x="2588" y="2784"/>
                  </a:cubicBezTo>
                  <a:lnTo>
                    <a:pt x="2427" y="3034"/>
                  </a:lnTo>
                  <a:cubicBezTo>
                    <a:pt x="2427" y="3069"/>
                    <a:pt x="2409" y="3087"/>
                    <a:pt x="2409" y="3123"/>
                  </a:cubicBezTo>
                  <a:lnTo>
                    <a:pt x="2409" y="3194"/>
                  </a:lnTo>
                  <a:cubicBezTo>
                    <a:pt x="2409" y="3283"/>
                    <a:pt x="2463" y="3319"/>
                    <a:pt x="2534" y="3319"/>
                  </a:cubicBezTo>
                  <a:lnTo>
                    <a:pt x="3016" y="3319"/>
                  </a:lnTo>
                  <a:cubicBezTo>
                    <a:pt x="3051" y="3319"/>
                    <a:pt x="3087" y="3319"/>
                    <a:pt x="3105" y="3301"/>
                  </a:cubicBezTo>
                  <a:lnTo>
                    <a:pt x="3533" y="2873"/>
                  </a:lnTo>
                  <a:cubicBezTo>
                    <a:pt x="3569" y="2837"/>
                    <a:pt x="3640" y="2802"/>
                    <a:pt x="3712" y="2802"/>
                  </a:cubicBezTo>
                  <a:lnTo>
                    <a:pt x="3765" y="2802"/>
                  </a:lnTo>
                  <a:cubicBezTo>
                    <a:pt x="3837" y="2802"/>
                    <a:pt x="3890" y="2837"/>
                    <a:pt x="3908" y="2909"/>
                  </a:cubicBezTo>
                  <a:lnTo>
                    <a:pt x="3979" y="3230"/>
                  </a:lnTo>
                  <a:cubicBezTo>
                    <a:pt x="3997" y="3301"/>
                    <a:pt x="4033" y="3337"/>
                    <a:pt x="4104" y="3337"/>
                  </a:cubicBezTo>
                  <a:lnTo>
                    <a:pt x="4140" y="3337"/>
                  </a:lnTo>
                  <a:cubicBezTo>
                    <a:pt x="4211" y="3337"/>
                    <a:pt x="4265" y="3301"/>
                    <a:pt x="4265" y="3212"/>
                  </a:cubicBezTo>
                  <a:lnTo>
                    <a:pt x="4265" y="2855"/>
                  </a:lnTo>
                  <a:cubicBezTo>
                    <a:pt x="4265" y="2837"/>
                    <a:pt x="4283" y="2802"/>
                    <a:pt x="4300" y="2766"/>
                  </a:cubicBezTo>
                  <a:lnTo>
                    <a:pt x="4407" y="2659"/>
                  </a:lnTo>
                  <a:lnTo>
                    <a:pt x="4515" y="2962"/>
                  </a:lnTo>
                  <a:cubicBezTo>
                    <a:pt x="4515" y="3034"/>
                    <a:pt x="4568" y="3069"/>
                    <a:pt x="4639" y="3069"/>
                  </a:cubicBezTo>
                  <a:lnTo>
                    <a:pt x="4746" y="3069"/>
                  </a:lnTo>
                  <a:cubicBezTo>
                    <a:pt x="4782" y="3069"/>
                    <a:pt x="4818" y="3052"/>
                    <a:pt x="4836" y="3034"/>
                  </a:cubicBezTo>
                  <a:lnTo>
                    <a:pt x="4889" y="2962"/>
                  </a:lnTo>
                  <a:cubicBezTo>
                    <a:pt x="4925" y="2944"/>
                    <a:pt x="4943" y="2927"/>
                    <a:pt x="4996" y="2927"/>
                  </a:cubicBezTo>
                  <a:lnTo>
                    <a:pt x="5068" y="2927"/>
                  </a:lnTo>
                  <a:cubicBezTo>
                    <a:pt x="5139" y="2927"/>
                    <a:pt x="5193" y="2980"/>
                    <a:pt x="5193" y="3069"/>
                  </a:cubicBezTo>
                  <a:lnTo>
                    <a:pt x="5193" y="3194"/>
                  </a:lnTo>
                  <a:cubicBezTo>
                    <a:pt x="5193" y="3283"/>
                    <a:pt x="5264" y="3319"/>
                    <a:pt x="5335" y="3319"/>
                  </a:cubicBezTo>
                  <a:lnTo>
                    <a:pt x="5817" y="3319"/>
                  </a:lnTo>
                  <a:cubicBezTo>
                    <a:pt x="5906" y="3319"/>
                    <a:pt x="5978" y="3426"/>
                    <a:pt x="5924" y="3498"/>
                  </a:cubicBezTo>
                  <a:lnTo>
                    <a:pt x="5888" y="3622"/>
                  </a:lnTo>
                  <a:cubicBezTo>
                    <a:pt x="5874" y="3682"/>
                    <a:pt x="5834" y="3716"/>
                    <a:pt x="5781" y="3716"/>
                  </a:cubicBezTo>
                  <a:cubicBezTo>
                    <a:pt x="5770" y="3716"/>
                    <a:pt x="5758" y="3715"/>
                    <a:pt x="5746" y="3712"/>
                  </a:cubicBezTo>
                  <a:lnTo>
                    <a:pt x="5103" y="3605"/>
                  </a:lnTo>
                  <a:lnTo>
                    <a:pt x="5014" y="3605"/>
                  </a:lnTo>
                  <a:lnTo>
                    <a:pt x="4461" y="3712"/>
                  </a:lnTo>
                  <a:cubicBezTo>
                    <a:pt x="4445" y="3717"/>
                    <a:pt x="4431" y="3719"/>
                    <a:pt x="4418" y="3719"/>
                  </a:cubicBezTo>
                  <a:cubicBezTo>
                    <a:pt x="4385" y="3719"/>
                    <a:pt x="4356" y="3706"/>
                    <a:pt x="4318" y="3694"/>
                  </a:cubicBezTo>
                  <a:cubicBezTo>
                    <a:pt x="4158" y="3640"/>
                    <a:pt x="3658" y="3462"/>
                    <a:pt x="3462" y="3462"/>
                  </a:cubicBezTo>
                  <a:cubicBezTo>
                    <a:pt x="1892" y="3462"/>
                    <a:pt x="1874" y="4532"/>
                    <a:pt x="1874" y="4925"/>
                  </a:cubicBezTo>
                  <a:cubicBezTo>
                    <a:pt x="1874" y="5460"/>
                    <a:pt x="2177" y="5853"/>
                    <a:pt x="2677" y="5853"/>
                  </a:cubicBezTo>
                  <a:cubicBezTo>
                    <a:pt x="2695" y="5853"/>
                    <a:pt x="2714" y="5853"/>
                    <a:pt x="2733" y="5853"/>
                  </a:cubicBezTo>
                  <a:cubicBezTo>
                    <a:pt x="3311" y="5853"/>
                    <a:pt x="3997" y="5870"/>
                    <a:pt x="3997" y="6923"/>
                  </a:cubicBezTo>
                  <a:lnTo>
                    <a:pt x="3997" y="7744"/>
                  </a:lnTo>
                  <a:cubicBezTo>
                    <a:pt x="3997" y="7905"/>
                    <a:pt x="4051" y="8047"/>
                    <a:pt x="4158" y="8172"/>
                  </a:cubicBezTo>
                  <a:lnTo>
                    <a:pt x="4550" y="8636"/>
                  </a:lnTo>
                  <a:cubicBezTo>
                    <a:pt x="4639" y="8725"/>
                    <a:pt x="4729" y="8779"/>
                    <a:pt x="4854" y="8779"/>
                  </a:cubicBezTo>
                  <a:lnTo>
                    <a:pt x="5175" y="8779"/>
                  </a:lnTo>
                  <a:cubicBezTo>
                    <a:pt x="5282" y="8779"/>
                    <a:pt x="5389" y="8743"/>
                    <a:pt x="5460" y="8654"/>
                  </a:cubicBezTo>
                  <a:lnTo>
                    <a:pt x="5764" y="8351"/>
                  </a:lnTo>
                  <a:cubicBezTo>
                    <a:pt x="5835" y="8279"/>
                    <a:pt x="5888" y="8208"/>
                    <a:pt x="5924" y="8119"/>
                  </a:cubicBezTo>
                  <a:lnTo>
                    <a:pt x="6192" y="7584"/>
                  </a:lnTo>
                  <a:cubicBezTo>
                    <a:pt x="6227" y="7494"/>
                    <a:pt x="6245" y="7387"/>
                    <a:pt x="6245" y="7280"/>
                  </a:cubicBezTo>
                  <a:lnTo>
                    <a:pt x="6245" y="6691"/>
                  </a:lnTo>
                  <a:cubicBezTo>
                    <a:pt x="6245" y="6567"/>
                    <a:pt x="6299" y="6459"/>
                    <a:pt x="6370" y="6406"/>
                  </a:cubicBezTo>
                  <a:lnTo>
                    <a:pt x="7084" y="5692"/>
                  </a:lnTo>
                  <a:cubicBezTo>
                    <a:pt x="7120" y="5639"/>
                    <a:pt x="7120" y="5532"/>
                    <a:pt x="7066" y="5496"/>
                  </a:cubicBezTo>
                  <a:cubicBezTo>
                    <a:pt x="7066" y="5496"/>
                    <a:pt x="6263" y="5050"/>
                    <a:pt x="5835" y="4193"/>
                  </a:cubicBezTo>
                  <a:cubicBezTo>
                    <a:pt x="5781" y="4104"/>
                    <a:pt x="5835" y="3997"/>
                    <a:pt x="5942" y="3997"/>
                  </a:cubicBezTo>
                  <a:lnTo>
                    <a:pt x="5995" y="3997"/>
                  </a:lnTo>
                  <a:lnTo>
                    <a:pt x="6763" y="4979"/>
                  </a:lnTo>
                  <a:cubicBezTo>
                    <a:pt x="6812" y="5048"/>
                    <a:pt x="6890" y="5085"/>
                    <a:pt x="6967" y="5085"/>
                  </a:cubicBezTo>
                  <a:cubicBezTo>
                    <a:pt x="7029" y="5085"/>
                    <a:pt x="7090" y="5062"/>
                    <a:pt x="7137" y="5014"/>
                  </a:cubicBezTo>
                  <a:lnTo>
                    <a:pt x="7583" y="4640"/>
                  </a:lnTo>
                  <a:cubicBezTo>
                    <a:pt x="7655" y="4586"/>
                    <a:pt x="7655" y="4479"/>
                    <a:pt x="7566" y="4425"/>
                  </a:cubicBezTo>
                  <a:lnTo>
                    <a:pt x="7173" y="4193"/>
                  </a:lnTo>
                  <a:cubicBezTo>
                    <a:pt x="7120" y="4158"/>
                    <a:pt x="7102" y="4086"/>
                    <a:pt x="7120" y="4033"/>
                  </a:cubicBezTo>
                  <a:lnTo>
                    <a:pt x="7120" y="3997"/>
                  </a:lnTo>
                  <a:cubicBezTo>
                    <a:pt x="7155" y="3950"/>
                    <a:pt x="7199" y="3926"/>
                    <a:pt x="7245" y="3926"/>
                  </a:cubicBezTo>
                  <a:cubicBezTo>
                    <a:pt x="7268" y="3926"/>
                    <a:pt x="7292" y="3932"/>
                    <a:pt x="7316" y="3944"/>
                  </a:cubicBezTo>
                  <a:lnTo>
                    <a:pt x="7798" y="4229"/>
                  </a:lnTo>
                  <a:cubicBezTo>
                    <a:pt x="7833" y="4265"/>
                    <a:pt x="7887" y="4283"/>
                    <a:pt x="7922" y="4283"/>
                  </a:cubicBezTo>
                  <a:lnTo>
                    <a:pt x="8083" y="4283"/>
                  </a:lnTo>
                  <a:cubicBezTo>
                    <a:pt x="8190" y="4283"/>
                    <a:pt x="8279" y="4336"/>
                    <a:pt x="8315" y="4425"/>
                  </a:cubicBezTo>
                  <a:lnTo>
                    <a:pt x="8708" y="5318"/>
                  </a:lnTo>
                  <a:cubicBezTo>
                    <a:pt x="8743" y="5407"/>
                    <a:pt x="8832" y="5478"/>
                    <a:pt x="8940" y="5478"/>
                  </a:cubicBezTo>
                  <a:cubicBezTo>
                    <a:pt x="9064" y="5478"/>
                    <a:pt x="9171" y="5371"/>
                    <a:pt x="9171" y="5246"/>
                  </a:cubicBezTo>
                  <a:lnTo>
                    <a:pt x="9171" y="4871"/>
                  </a:lnTo>
                  <a:cubicBezTo>
                    <a:pt x="9171" y="4836"/>
                    <a:pt x="9189" y="4782"/>
                    <a:pt x="9225" y="4764"/>
                  </a:cubicBezTo>
                  <a:lnTo>
                    <a:pt x="9528" y="4532"/>
                  </a:lnTo>
                  <a:cubicBezTo>
                    <a:pt x="9564" y="4693"/>
                    <a:pt x="9564" y="4889"/>
                    <a:pt x="9564" y="5068"/>
                  </a:cubicBezTo>
                  <a:cubicBezTo>
                    <a:pt x="9582" y="7548"/>
                    <a:pt x="7566" y="9564"/>
                    <a:pt x="5068" y="9564"/>
                  </a:cubicBezTo>
                  <a:cubicBezTo>
                    <a:pt x="2570" y="9564"/>
                    <a:pt x="536" y="7548"/>
                    <a:pt x="536" y="5050"/>
                  </a:cubicBezTo>
                  <a:cubicBezTo>
                    <a:pt x="536" y="2570"/>
                    <a:pt x="2570" y="536"/>
                    <a:pt x="5068" y="536"/>
                  </a:cubicBezTo>
                  <a:close/>
                  <a:moveTo>
                    <a:pt x="5068" y="0"/>
                  </a:moveTo>
                  <a:cubicBezTo>
                    <a:pt x="2266" y="0"/>
                    <a:pt x="0" y="2266"/>
                    <a:pt x="0" y="5050"/>
                  </a:cubicBezTo>
                  <a:cubicBezTo>
                    <a:pt x="0" y="7851"/>
                    <a:pt x="2266" y="10099"/>
                    <a:pt x="5068" y="10099"/>
                  </a:cubicBezTo>
                  <a:cubicBezTo>
                    <a:pt x="7851" y="10099"/>
                    <a:pt x="10117" y="7851"/>
                    <a:pt x="10117" y="5050"/>
                  </a:cubicBezTo>
                  <a:cubicBezTo>
                    <a:pt x="10117" y="2266"/>
                    <a:pt x="7851" y="0"/>
                    <a:pt x="5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36" name="Google Shape;1088;p45">
              <a:extLst>
                <a:ext uri="{FF2B5EF4-FFF2-40B4-BE49-F238E27FC236}">
                  <a16:creationId xmlns:a16="http://schemas.microsoft.com/office/drawing/2014/main" id="{25A5280A-FC02-4EB0-9FC7-503A4CD81BE1}"/>
                </a:ext>
              </a:extLst>
            </p:cNvPr>
            <p:cNvSpPr/>
            <p:nvPr/>
          </p:nvSpPr>
          <p:spPr>
            <a:xfrm>
              <a:off x="5806350" y="4419725"/>
              <a:ext cx="15650" cy="18425"/>
            </a:xfrm>
            <a:custGeom>
              <a:avLst/>
              <a:gdLst/>
              <a:ahLst/>
              <a:cxnLst/>
              <a:rect l="l" t="t" r="r" b="b"/>
              <a:pathLst>
                <a:path w="626" h="737" extrusionOk="0">
                  <a:moveTo>
                    <a:pt x="360" y="0"/>
                  </a:moveTo>
                  <a:cubicBezTo>
                    <a:pt x="326" y="0"/>
                    <a:pt x="295" y="14"/>
                    <a:pt x="268" y="40"/>
                  </a:cubicBezTo>
                  <a:lnTo>
                    <a:pt x="54" y="255"/>
                  </a:lnTo>
                  <a:cubicBezTo>
                    <a:pt x="1" y="308"/>
                    <a:pt x="1" y="379"/>
                    <a:pt x="54" y="451"/>
                  </a:cubicBezTo>
                  <a:lnTo>
                    <a:pt x="233" y="611"/>
                  </a:lnTo>
                  <a:lnTo>
                    <a:pt x="233" y="736"/>
                  </a:lnTo>
                  <a:lnTo>
                    <a:pt x="358" y="736"/>
                  </a:lnTo>
                  <a:cubicBezTo>
                    <a:pt x="447" y="736"/>
                    <a:pt x="483" y="701"/>
                    <a:pt x="483" y="611"/>
                  </a:cubicBezTo>
                  <a:lnTo>
                    <a:pt x="483" y="469"/>
                  </a:lnTo>
                  <a:lnTo>
                    <a:pt x="625" y="469"/>
                  </a:lnTo>
                  <a:lnTo>
                    <a:pt x="625" y="272"/>
                  </a:lnTo>
                  <a:cubicBezTo>
                    <a:pt x="625" y="219"/>
                    <a:pt x="607" y="201"/>
                    <a:pt x="590" y="183"/>
                  </a:cubicBezTo>
                  <a:lnTo>
                    <a:pt x="465" y="40"/>
                  </a:lnTo>
                  <a:cubicBezTo>
                    <a:pt x="429" y="14"/>
                    <a:pt x="393" y="0"/>
                    <a:pt x="3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sp>
        <p:nvSpPr>
          <p:cNvPr id="13" name="Google Shape;395;p24">
            <a:extLst>
              <a:ext uri="{FF2B5EF4-FFF2-40B4-BE49-F238E27FC236}">
                <a16:creationId xmlns:a16="http://schemas.microsoft.com/office/drawing/2014/main" id="{4BA28A88-423E-48DD-8D9B-F56D2F88829A}"/>
              </a:ext>
            </a:extLst>
          </p:cNvPr>
          <p:cNvSpPr txBox="1">
            <a:spLocks/>
          </p:cNvSpPr>
          <p:nvPr/>
        </p:nvSpPr>
        <p:spPr>
          <a:xfrm>
            <a:off x="627760" y="1766870"/>
            <a:ext cx="1611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Font typeface="Roboto Mono"/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Key Partners</a:t>
            </a:r>
            <a:endParaRPr lang="lo-LA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14" name="Google Shape;395;p24">
            <a:extLst>
              <a:ext uri="{FF2B5EF4-FFF2-40B4-BE49-F238E27FC236}">
                <a16:creationId xmlns:a16="http://schemas.microsoft.com/office/drawing/2014/main" id="{4AC92C4C-854A-4413-BA94-EC9A9C2E0B85}"/>
              </a:ext>
            </a:extLst>
          </p:cNvPr>
          <p:cNvSpPr txBox="1">
            <a:spLocks/>
          </p:cNvSpPr>
          <p:nvPr/>
        </p:nvSpPr>
        <p:spPr>
          <a:xfrm>
            <a:off x="4523766" y="1712206"/>
            <a:ext cx="1782801" cy="100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Font typeface="Roboto Mono"/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Key </a:t>
            </a:r>
            <a:r>
              <a:rPr lang="en-US" dirty="0" err="1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Activtiess</a:t>
            </a:r>
            <a:endParaRPr lang="lo-LA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15" name="Google Shape;395;p24">
            <a:extLst>
              <a:ext uri="{FF2B5EF4-FFF2-40B4-BE49-F238E27FC236}">
                <a16:creationId xmlns:a16="http://schemas.microsoft.com/office/drawing/2014/main" id="{B9E4E44F-D5BC-49F5-9091-1B513D2B4D68}"/>
              </a:ext>
            </a:extLst>
          </p:cNvPr>
          <p:cNvSpPr txBox="1">
            <a:spLocks/>
          </p:cNvSpPr>
          <p:nvPr/>
        </p:nvSpPr>
        <p:spPr>
          <a:xfrm>
            <a:off x="627760" y="4137044"/>
            <a:ext cx="2510526" cy="67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Font typeface="Roboto Mono"/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Key Propositions</a:t>
            </a:r>
            <a:endParaRPr lang="lo-LA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16" name="Google Shape;395;p24">
            <a:extLst>
              <a:ext uri="{FF2B5EF4-FFF2-40B4-BE49-F238E27FC236}">
                <a16:creationId xmlns:a16="http://schemas.microsoft.com/office/drawing/2014/main" id="{0F3EE061-7E45-493B-AFEE-35B71214C3C5}"/>
              </a:ext>
            </a:extLst>
          </p:cNvPr>
          <p:cNvSpPr txBox="1">
            <a:spLocks/>
          </p:cNvSpPr>
          <p:nvPr/>
        </p:nvSpPr>
        <p:spPr>
          <a:xfrm>
            <a:off x="4523766" y="3991783"/>
            <a:ext cx="2990726" cy="29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Font typeface="Roboto Mono"/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Customer Relationships</a:t>
            </a:r>
            <a:endParaRPr lang="lo-LA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17" name="Google Shape;395;p24">
            <a:extLst>
              <a:ext uri="{FF2B5EF4-FFF2-40B4-BE49-F238E27FC236}">
                <a16:creationId xmlns:a16="http://schemas.microsoft.com/office/drawing/2014/main" id="{DFDD9D9B-E56C-45FE-BA2C-13265E5CCE42}"/>
              </a:ext>
            </a:extLst>
          </p:cNvPr>
          <p:cNvSpPr txBox="1">
            <a:spLocks/>
          </p:cNvSpPr>
          <p:nvPr/>
        </p:nvSpPr>
        <p:spPr>
          <a:xfrm>
            <a:off x="8405646" y="1744010"/>
            <a:ext cx="1898937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Font typeface="Roboto Mono"/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Key Resources</a:t>
            </a:r>
            <a:endParaRPr lang="lo-LA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18" name="Google Shape;395;p24">
            <a:extLst>
              <a:ext uri="{FF2B5EF4-FFF2-40B4-BE49-F238E27FC236}">
                <a16:creationId xmlns:a16="http://schemas.microsoft.com/office/drawing/2014/main" id="{B1F79D55-6FCC-41AA-A8AC-87571B5C9A64}"/>
              </a:ext>
            </a:extLst>
          </p:cNvPr>
          <p:cNvSpPr txBox="1">
            <a:spLocks/>
          </p:cNvSpPr>
          <p:nvPr/>
        </p:nvSpPr>
        <p:spPr>
          <a:xfrm>
            <a:off x="8405646" y="4137044"/>
            <a:ext cx="1898937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Font typeface="Roboto Mono"/>
              <a:buNone/>
            </a:pPr>
            <a:r>
              <a:rPr lang="en-US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Channels</a:t>
            </a:r>
            <a:endParaRPr lang="lo-LA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4480119" y="1373567"/>
            <a:ext cx="1966401" cy="67631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1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SWOT</a:t>
            </a:r>
            <a:endParaRPr sz="44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7" name="Google Shape;1022;p45">
            <a:extLst>
              <a:ext uri="{FF2B5EF4-FFF2-40B4-BE49-F238E27FC236}">
                <a16:creationId xmlns:a16="http://schemas.microsoft.com/office/drawing/2014/main" id="{9A28CBF7-C7BB-42FD-B87F-D3E652A2D354}"/>
              </a:ext>
            </a:extLst>
          </p:cNvPr>
          <p:cNvSpPr/>
          <p:nvPr/>
        </p:nvSpPr>
        <p:spPr>
          <a:xfrm>
            <a:off x="1587923" y="1711724"/>
            <a:ext cx="1014212" cy="1045725"/>
          </a:xfrm>
          <a:custGeom>
            <a:avLst/>
            <a:gdLst/>
            <a:ahLst/>
            <a:cxnLst/>
            <a:rect l="l" t="t" r="r" b="b"/>
            <a:pathLst>
              <a:path w="10921" h="10920" extrusionOk="0">
                <a:moveTo>
                  <a:pt x="3051" y="536"/>
                </a:moveTo>
                <a:lnTo>
                  <a:pt x="3444" y="910"/>
                </a:lnTo>
                <a:lnTo>
                  <a:pt x="2409" y="1945"/>
                </a:lnTo>
                <a:lnTo>
                  <a:pt x="2034" y="1570"/>
                </a:lnTo>
                <a:lnTo>
                  <a:pt x="3051" y="536"/>
                </a:lnTo>
                <a:close/>
                <a:moveTo>
                  <a:pt x="3819" y="1285"/>
                </a:moveTo>
                <a:lnTo>
                  <a:pt x="4193" y="1660"/>
                </a:lnTo>
                <a:lnTo>
                  <a:pt x="3158" y="2694"/>
                </a:lnTo>
                <a:lnTo>
                  <a:pt x="2784" y="2320"/>
                </a:lnTo>
                <a:lnTo>
                  <a:pt x="3819" y="1285"/>
                </a:lnTo>
                <a:close/>
                <a:moveTo>
                  <a:pt x="1660" y="1945"/>
                </a:moveTo>
                <a:lnTo>
                  <a:pt x="2017" y="2320"/>
                </a:lnTo>
                <a:lnTo>
                  <a:pt x="892" y="3444"/>
                </a:lnTo>
                <a:lnTo>
                  <a:pt x="518" y="3069"/>
                </a:lnTo>
                <a:lnTo>
                  <a:pt x="1660" y="1945"/>
                </a:lnTo>
                <a:close/>
                <a:moveTo>
                  <a:pt x="4586" y="2034"/>
                </a:moveTo>
                <a:lnTo>
                  <a:pt x="4943" y="2409"/>
                </a:lnTo>
                <a:lnTo>
                  <a:pt x="3908" y="3444"/>
                </a:lnTo>
                <a:lnTo>
                  <a:pt x="3533" y="3069"/>
                </a:lnTo>
                <a:lnTo>
                  <a:pt x="4586" y="2034"/>
                </a:lnTo>
                <a:close/>
                <a:moveTo>
                  <a:pt x="2409" y="2694"/>
                </a:moveTo>
                <a:lnTo>
                  <a:pt x="2784" y="3069"/>
                </a:lnTo>
                <a:lnTo>
                  <a:pt x="1660" y="4211"/>
                </a:lnTo>
                <a:lnTo>
                  <a:pt x="1285" y="3836"/>
                </a:lnTo>
                <a:lnTo>
                  <a:pt x="2409" y="2694"/>
                </a:lnTo>
                <a:close/>
                <a:moveTo>
                  <a:pt x="3176" y="3444"/>
                </a:moveTo>
                <a:lnTo>
                  <a:pt x="3533" y="3819"/>
                </a:lnTo>
                <a:lnTo>
                  <a:pt x="2409" y="4961"/>
                </a:lnTo>
                <a:lnTo>
                  <a:pt x="2034" y="4586"/>
                </a:lnTo>
                <a:lnTo>
                  <a:pt x="3176" y="3444"/>
                </a:lnTo>
                <a:close/>
                <a:moveTo>
                  <a:pt x="8529" y="5978"/>
                </a:moveTo>
                <a:lnTo>
                  <a:pt x="8904" y="6352"/>
                </a:lnTo>
                <a:lnTo>
                  <a:pt x="7869" y="7405"/>
                </a:lnTo>
                <a:lnTo>
                  <a:pt x="7494" y="7030"/>
                </a:lnTo>
                <a:lnTo>
                  <a:pt x="8529" y="5978"/>
                </a:lnTo>
                <a:close/>
                <a:moveTo>
                  <a:pt x="9261" y="6727"/>
                </a:moveTo>
                <a:lnTo>
                  <a:pt x="9635" y="7102"/>
                </a:lnTo>
                <a:lnTo>
                  <a:pt x="8600" y="8154"/>
                </a:lnTo>
                <a:lnTo>
                  <a:pt x="8244" y="7780"/>
                </a:lnTo>
                <a:lnTo>
                  <a:pt x="9261" y="6727"/>
                </a:lnTo>
                <a:close/>
                <a:moveTo>
                  <a:pt x="7102" y="7405"/>
                </a:moveTo>
                <a:lnTo>
                  <a:pt x="7476" y="7780"/>
                </a:lnTo>
                <a:lnTo>
                  <a:pt x="6334" y="8904"/>
                </a:lnTo>
                <a:lnTo>
                  <a:pt x="5978" y="8529"/>
                </a:lnTo>
                <a:lnTo>
                  <a:pt x="7102" y="7405"/>
                </a:lnTo>
                <a:close/>
                <a:moveTo>
                  <a:pt x="10028" y="7494"/>
                </a:moveTo>
                <a:lnTo>
                  <a:pt x="10403" y="7869"/>
                </a:lnTo>
                <a:lnTo>
                  <a:pt x="9368" y="8904"/>
                </a:lnTo>
                <a:lnTo>
                  <a:pt x="8993" y="8529"/>
                </a:lnTo>
                <a:lnTo>
                  <a:pt x="10028" y="7494"/>
                </a:lnTo>
                <a:close/>
                <a:moveTo>
                  <a:pt x="1356" y="8029"/>
                </a:moveTo>
                <a:lnTo>
                  <a:pt x="1945" y="8618"/>
                </a:lnTo>
                <a:lnTo>
                  <a:pt x="1356" y="9207"/>
                </a:lnTo>
                <a:lnTo>
                  <a:pt x="1356" y="8029"/>
                </a:lnTo>
                <a:close/>
                <a:moveTo>
                  <a:pt x="2320" y="8993"/>
                </a:moveTo>
                <a:lnTo>
                  <a:pt x="2891" y="9564"/>
                </a:lnTo>
                <a:lnTo>
                  <a:pt x="1749" y="9564"/>
                </a:lnTo>
                <a:lnTo>
                  <a:pt x="2320" y="8993"/>
                </a:lnTo>
                <a:close/>
                <a:moveTo>
                  <a:pt x="7869" y="8154"/>
                </a:moveTo>
                <a:lnTo>
                  <a:pt x="8244" y="8529"/>
                </a:lnTo>
                <a:lnTo>
                  <a:pt x="7102" y="9653"/>
                </a:lnTo>
                <a:lnTo>
                  <a:pt x="6727" y="9278"/>
                </a:lnTo>
                <a:lnTo>
                  <a:pt x="7869" y="8154"/>
                </a:lnTo>
                <a:close/>
                <a:moveTo>
                  <a:pt x="8618" y="8904"/>
                </a:moveTo>
                <a:lnTo>
                  <a:pt x="8993" y="9278"/>
                </a:lnTo>
                <a:lnTo>
                  <a:pt x="7869" y="10403"/>
                </a:lnTo>
                <a:lnTo>
                  <a:pt x="7494" y="10028"/>
                </a:lnTo>
                <a:lnTo>
                  <a:pt x="8618" y="8904"/>
                </a:lnTo>
                <a:close/>
                <a:moveTo>
                  <a:pt x="3051" y="0"/>
                </a:moveTo>
                <a:cubicBezTo>
                  <a:pt x="2927" y="0"/>
                  <a:pt x="2784" y="54"/>
                  <a:pt x="2695" y="161"/>
                </a:cubicBezTo>
                <a:lnTo>
                  <a:pt x="161" y="2694"/>
                </a:lnTo>
                <a:cubicBezTo>
                  <a:pt x="54" y="2784"/>
                  <a:pt x="0" y="2926"/>
                  <a:pt x="0" y="3069"/>
                </a:cubicBezTo>
                <a:cubicBezTo>
                  <a:pt x="0" y="3230"/>
                  <a:pt x="54" y="3355"/>
                  <a:pt x="161" y="3444"/>
                </a:cubicBezTo>
                <a:lnTo>
                  <a:pt x="2034" y="5317"/>
                </a:lnTo>
                <a:cubicBezTo>
                  <a:pt x="2141" y="5424"/>
                  <a:pt x="2284" y="5478"/>
                  <a:pt x="2409" y="5478"/>
                </a:cubicBezTo>
                <a:cubicBezTo>
                  <a:pt x="2552" y="5478"/>
                  <a:pt x="2695" y="5424"/>
                  <a:pt x="2784" y="5317"/>
                </a:cubicBezTo>
                <a:lnTo>
                  <a:pt x="3908" y="4193"/>
                </a:lnTo>
                <a:lnTo>
                  <a:pt x="4283" y="4568"/>
                </a:lnTo>
                <a:lnTo>
                  <a:pt x="2962" y="5888"/>
                </a:lnTo>
                <a:cubicBezTo>
                  <a:pt x="2855" y="5978"/>
                  <a:pt x="2802" y="6120"/>
                  <a:pt x="2802" y="6245"/>
                </a:cubicBezTo>
                <a:cubicBezTo>
                  <a:pt x="2802" y="6406"/>
                  <a:pt x="2855" y="6531"/>
                  <a:pt x="2962" y="6620"/>
                </a:cubicBezTo>
                <a:lnTo>
                  <a:pt x="3355" y="6995"/>
                </a:lnTo>
                <a:lnTo>
                  <a:pt x="2944" y="7405"/>
                </a:lnTo>
                <a:cubicBezTo>
                  <a:pt x="2429" y="6984"/>
                  <a:pt x="1846" y="6756"/>
                  <a:pt x="1337" y="6756"/>
                </a:cubicBezTo>
                <a:cubicBezTo>
                  <a:pt x="982" y="6756"/>
                  <a:pt x="663" y="6867"/>
                  <a:pt x="429" y="7102"/>
                </a:cubicBezTo>
                <a:lnTo>
                  <a:pt x="821" y="7494"/>
                </a:lnTo>
                <a:lnTo>
                  <a:pt x="821" y="9493"/>
                </a:lnTo>
                <a:cubicBezTo>
                  <a:pt x="553" y="9528"/>
                  <a:pt x="357" y="9760"/>
                  <a:pt x="357" y="10046"/>
                </a:cubicBezTo>
                <a:cubicBezTo>
                  <a:pt x="375" y="10331"/>
                  <a:pt x="607" y="10545"/>
                  <a:pt x="875" y="10545"/>
                </a:cubicBezTo>
                <a:cubicBezTo>
                  <a:pt x="1160" y="10545"/>
                  <a:pt x="1392" y="10349"/>
                  <a:pt x="1428" y="10081"/>
                </a:cubicBezTo>
                <a:lnTo>
                  <a:pt x="3408" y="10081"/>
                </a:lnTo>
                <a:lnTo>
                  <a:pt x="3819" y="10492"/>
                </a:lnTo>
                <a:cubicBezTo>
                  <a:pt x="4372" y="9921"/>
                  <a:pt x="4229" y="8850"/>
                  <a:pt x="3533" y="7958"/>
                </a:cubicBezTo>
                <a:lnTo>
                  <a:pt x="3926" y="7548"/>
                </a:lnTo>
                <a:lnTo>
                  <a:pt x="4283" y="7958"/>
                </a:lnTo>
                <a:cubicBezTo>
                  <a:pt x="4390" y="8065"/>
                  <a:pt x="4515" y="8119"/>
                  <a:pt x="4657" y="8119"/>
                </a:cubicBezTo>
                <a:cubicBezTo>
                  <a:pt x="4800" y="8119"/>
                  <a:pt x="4943" y="8065"/>
                  <a:pt x="5032" y="7958"/>
                </a:cubicBezTo>
                <a:lnTo>
                  <a:pt x="6334" y="6638"/>
                </a:lnTo>
                <a:lnTo>
                  <a:pt x="6709" y="7012"/>
                </a:lnTo>
                <a:lnTo>
                  <a:pt x="5585" y="8154"/>
                </a:lnTo>
                <a:cubicBezTo>
                  <a:pt x="5478" y="8244"/>
                  <a:pt x="5424" y="8386"/>
                  <a:pt x="5424" y="8511"/>
                </a:cubicBezTo>
                <a:cubicBezTo>
                  <a:pt x="5424" y="8654"/>
                  <a:pt x="5478" y="8797"/>
                  <a:pt x="5585" y="8886"/>
                </a:cubicBezTo>
                <a:lnTo>
                  <a:pt x="7476" y="10759"/>
                </a:lnTo>
                <a:cubicBezTo>
                  <a:pt x="7583" y="10866"/>
                  <a:pt x="7708" y="10920"/>
                  <a:pt x="7851" y="10920"/>
                </a:cubicBezTo>
                <a:cubicBezTo>
                  <a:pt x="7994" y="10920"/>
                  <a:pt x="8119" y="10866"/>
                  <a:pt x="8226" y="10759"/>
                </a:cubicBezTo>
                <a:lnTo>
                  <a:pt x="10777" y="8244"/>
                </a:lnTo>
                <a:cubicBezTo>
                  <a:pt x="10884" y="8154"/>
                  <a:pt x="10920" y="8012"/>
                  <a:pt x="10920" y="7887"/>
                </a:cubicBezTo>
                <a:cubicBezTo>
                  <a:pt x="10920" y="7726"/>
                  <a:pt x="10884" y="7601"/>
                  <a:pt x="10777" y="7494"/>
                </a:cubicBezTo>
                <a:lnTo>
                  <a:pt x="8904" y="5621"/>
                </a:lnTo>
                <a:cubicBezTo>
                  <a:pt x="8797" y="5514"/>
                  <a:pt x="8654" y="5460"/>
                  <a:pt x="8529" y="5460"/>
                </a:cubicBezTo>
                <a:cubicBezTo>
                  <a:pt x="8386" y="5460"/>
                  <a:pt x="8244" y="5514"/>
                  <a:pt x="8154" y="5621"/>
                </a:cubicBezTo>
                <a:lnTo>
                  <a:pt x="7102" y="6656"/>
                </a:lnTo>
                <a:lnTo>
                  <a:pt x="6727" y="6281"/>
                </a:lnTo>
                <a:lnTo>
                  <a:pt x="8047" y="4961"/>
                </a:lnTo>
                <a:cubicBezTo>
                  <a:pt x="8154" y="4853"/>
                  <a:pt x="8208" y="4729"/>
                  <a:pt x="8208" y="4586"/>
                </a:cubicBezTo>
                <a:cubicBezTo>
                  <a:pt x="8208" y="4443"/>
                  <a:pt x="8154" y="4318"/>
                  <a:pt x="8047" y="4229"/>
                </a:cubicBezTo>
                <a:lnTo>
                  <a:pt x="7833" y="3997"/>
                </a:lnTo>
                <a:lnTo>
                  <a:pt x="8333" y="3729"/>
                </a:lnTo>
                <a:lnTo>
                  <a:pt x="7209" y="2605"/>
                </a:lnTo>
                <a:lnTo>
                  <a:pt x="6941" y="3105"/>
                </a:lnTo>
                <a:lnTo>
                  <a:pt x="6727" y="2891"/>
                </a:lnTo>
                <a:cubicBezTo>
                  <a:pt x="6620" y="2784"/>
                  <a:pt x="6495" y="2730"/>
                  <a:pt x="6352" y="2730"/>
                </a:cubicBezTo>
                <a:cubicBezTo>
                  <a:pt x="6210" y="2730"/>
                  <a:pt x="6067" y="2784"/>
                  <a:pt x="5978" y="2891"/>
                </a:cubicBezTo>
                <a:lnTo>
                  <a:pt x="4675" y="4211"/>
                </a:lnTo>
                <a:lnTo>
                  <a:pt x="4283" y="3836"/>
                </a:lnTo>
                <a:lnTo>
                  <a:pt x="5317" y="2784"/>
                </a:lnTo>
                <a:cubicBezTo>
                  <a:pt x="5424" y="2694"/>
                  <a:pt x="5478" y="2552"/>
                  <a:pt x="5478" y="2427"/>
                </a:cubicBezTo>
                <a:cubicBezTo>
                  <a:pt x="5478" y="2266"/>
                  <a:pt x="5424" y="2141"/>
                  <a:pt x="5317" y="2052"/>
                </a:cubicBezTo>
                <a:lnTo>
                  <a:pt x="3444" y="161"/>
                </a:lnTo>
                <a:cubicBezTo>
                  <a:pt x="3337" y="54"/>
                  <a:pt x="3212" y="0"/>
                  <a:pt x="3051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grpSp>
        <p:nvGrpSpPr>
          <p:cNvPr id="8" name="Google Shape;1110;p45">
            <a:extLst>
              <a:ext uri="{FF2B5EF4-FFF2-40B4-BE49-F238E27FC236}">
                <a16:creationId xmlns:a16="http://schemas.microsoft.com/office/drawing/2014/main" id="{B27E21CB-266F-4EC1-BF0F-9092FA3F209B}"/>
              </a:ext>
            </a:extLst>
          </p:cNvPr>
          <p:cNvGrpSpPr/>
          <p:nvPr/>
        </p:nvGrpSpPr>
        <p:grpSpPr>
          <a:xfrm>
            <a:off x="2210853" y="622056"/>
            <a:ext cx="1018404" cy="1242899"/>
            <a:chOff x="238550" y="1487175"/>
            <a:chExt cx="418000" cy="494725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9" name="Google Shape;1111;p45">
              <a:extLst>
                <a:ext uri="{FF2B5EF4-FFF2-40B4-BE49-F238E27FC236}">
                  <a16:creationId xmlns:a16="http://schemas.microsoft.com/office/drawing/2014/main" id="{D33011F3-85C0-4A98-BCE8-215501C18EAC}"/>
                </a:ext>
              </a:extLst>
            </p:cNvPr>
            <p:cNvSpPr/>
            <p:nvPr/>
          </p:nvSpPr>
          <p:spPr>
            <a:xfrm>
              <a:off x="238550" y="1487175"/>
              <a:ext cx="184700" cy="358675"/>
            </a:xfrm>
            <a:custGeom>
              <a:avLst/>
              <a:gdLst/>
              <a:ahLst/>
              <a:cxnLst/>
              <a:rect l="l" t="t" r="r" b="b"/>
              <a:pathLst>
                <a:path w="7388" h="14347" extrusionOk="0">
                  <a:moveTo>
                    <a:pt x="1" y="1"/>
                  </a:moveTo>
                  <a:close/>
                  <a:moveTo>
                    <a:pt x="4997" y="13543"/>
                  </a:moveTo>
                  <a:lnTo>
                    <a:pt x="4997" y="14346"/>
                  </a:lnTo>
                  <a:lnTo>
                    <a:pt x="7388" y="14346"/>
                  </a:lnTo>
                  <a:lnTo>
                    <a:pt x="7388" y="1354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0" name="Google Shape;1112;p45">
              <a:extLst>
                <a:ext uri="{FF2B5EF4-FFF2-40B4-BE49-F238E27FC236}">
                  <a16:creationId xmlns:a16="http://schemas.microsoft.com/office/drawing/2014/main" id="{DC6B1F59-37E2-4FDD-8DC9-B74A0BF12844}"/>
                </a:ext>
              </a:extLst>
            </p:cNvPr>
            <p:cNvSpPr/>
            <p:nvPr/>
          </p:nvSpPr>
          <p:spPr>
            <a:xfrm>
              <a:off x="596300" y="1825750"/>
              <a:ext cx="60250" cy="20100"/>
            </a:xfrm>
            <a:custGeom>
              <a:avLst/>
              <a:gdLst/>
              <a:ahLst/>
              <a:cxnLst/>
              <a:rect l="l" t="t" r="r" b="b"/>
              <a:pathLst>
                <a:path w="2410" h="804" extrusionOk="0">
                  <a:moveTo>
                    <a:pt x="1" y="0"/>
                  </a:moveTo>
                  <a:lnTo>
                    <a:pt x="1" y="803"/>
                  </a:lnTo>
                  <a:lnTo>
                    <a:pt x="2409" y="803"/>
                  </a:lnTo>
                  <a:lnTo>
                    <a:pt x="24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1" name="Google Shape;1113;p45">
              <a:extLst>
                <a:ext uri="{FF2B5EF4-FFF2-40B4-BE49-F238E27FC236}">
                  <a16:creationId xmlns:a16="http://schemas.microsoft.com/office/drawing/2014/main" id="{B014A544-B4A5-4A87-8244-685D028E58DC}"/>
                </a:ext>
              </a:extLst>
            </p:cNvPr>
            <p:cNvSpPr/>
            <p:nvPr/>
          </p:nvSpPr>
          <p:spPr>
            <a:xfrm>
              <a:off x="436600" y="1762400"/>
              <a:ext cx="146800" cy="146350"/>
            </a:xfrm>
            <a:custGeom>
              <a:avLst/>
              <a:gdLst/>
              <a:ahLst/>
              <a:cxnLst/>
              <a:rect l="l" t="t" r="r" b="b"/>
              <a:pathLst>
                <a:path w="5872" h="5854" extrusionOk="0">
                  <a:moveTo>
                    <a:pt x="2927" y="1"/>
                  </a:moveTo>
                  <a:cubicBezTo>
                    <a:pt x="1321" y="1"/>
                    <a:pt x="1" y="1321"/>
                    <a:pt x="1" y="2927"/>
                  </a:cubicBezTo>
                  <a:cubicBezTo>
                    <a:pt x="1" y="4551"/>
                    <a:pt x="1321" y="5853"/>
                    <a:pt x="2927" y="5853"/>
                  </a:cubicBezTo>
                  <a:cubicBezTo>
                    <a:pt x="4551" y="5853"/>
                    <a:pt x="5871" y="4551"/>
                    <a:pt x="5871" y="2927"/>
                  </a:cubicBezTo>
                  <a:cubicBezTo>
                    <a:pt x="5871" y="1321"/>
                    <a:pt x="4551" y="1"/>
                    <a:pt x="29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2" name="Google Shape;1114;p45">
              <a:extLst>
                <a:ext uri="{FF2B5EF4-FFF2-40B4-BE49-F238E27FC236}">
                  <a16:creationId xmlns:a16="http://schemas.microsoft.com/office/drawing/2014/main" id="{11566868-1BEF-4D7B-8F25-1AC6D098F64B}"/>
                </a:ext>
              </a:extLst>
            </p:cNvPr>
            <p:cNvSpPr/>
            <p:nvPr/>
          </p:nvSpPr>
          <p:spPr>
            <a:xfrm>
              <a:off x="499950" y="1922100"/>
              <a:ext cx="20100" cy="59800"/>
            </a:xfrm>
            <a:custGeom>
              <a:avLst/>
              <a:gdLst/>
              <a:ahLst/>
              <a:cxnLst/>
              <a:rect l="l" t="t" r="r" b="b"/>
              <a:pathLst>
                <a:path w="804" h="2392" extrusionOk="0">
                  <a:moveTo>
                    <a:pt x="1" y="0"/>
                  </a:moveTo>
                  <a:lnTo>
                    <a:pt x="1" y="2391"/>
                  </a:lnTo>
                  <a:lnTo>
                    <a:pt x="804" y="2391"/>
                  </a:lnTo>
                  <a:lnTo>
                    <a:pt x="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3" name="Google Shape;1115;p45">
              <a:extLst>
                <a:ext uri="{FF2B5EF4-FFF2-40B4-BE49-F238E27FC236}">
                  <a16:creationId xmlns:a16="http://schemas.microsoft.com/office/drawing/2014/main" id="{48B875F6-C8DA-4581-84B7-570610A31EF1}"/>
                </a:ext>
              </a:extLst>
            </p:cNvPr>
            <p:cNvSpPr/>
            <p:nvPr/>
          </p:nvSpPr>
          <p:spPr>
            <a:xfrm>
              <a:off x="499950" y="1689250"/>
              <a:ext cx="20100" cy="59800"/>
            </a:xfrm>
            <a:custGeom>
              <a:avLst/>
              <a:gdLst/>
              <a:ahLst/>
              <a:cxnLst/>
              <a:rect l="l" t="t" r="r" b="b"/>
              <a:pathLst>
                <a:path w="804" h="2392" extrusionOk="0">
                  <a:moveTo>
                    <a:pt x="1" y="1"/>
                  </a:moveTo>
                  <a:lnTo>
                    <a:pt x="1" y="2391"/>
                  </a:lnTo>
                  <a:lnTo>
                    <a:pt x="804" y="2391"/>
                  </a:lnTo>
                  <a:lnTo>
                    <a:pt x="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4" name="Google Shape;1116;p45">
              <a:extLst>
                <a:ext uri="{FF2B5EF4-FFF2-40B4-BE49-F238E27FC236}">
                  <a16:creationId xmlns:a16="http://schemas.microsoft.com/office/drawing/2014/main" id="{C070F790-4DF7-4FFD-91B0-3E94CA02C4E7}"/>
                </a:ext>
              </a:extLst>
            </p:cNvPr>
            <p:cNvSpPr/>
            <p:nvPr/>
          </p:nvSpPr>
          <p:spPr>
            <a:xfrm>
              <a:off x="399150" y="1889525"/>
              <a:ext cx="56675" cy="56675"/>
            </a:xfrm>
            <a:custGeom>
              <a:avLst/>
              <a:gdLst/>
              <a:ahLst/>
              <a:cxnLst/>
              <a:rect l="l" t="t" r="r" b="b"/>
              <a:pathLst>
                <a:path w="2267" h="2267" extrusionOk="0">
                  <a:moveTo>
                    <a:pt x="1695" y="1"/>
                  </a:moveTo>
                  <a:lnTo>
                    <a:pt x="0" y="1696"/>
                  </a:lnTo>
                  <a:lnTo>
                    <a:pt x="571" y="2267"/>
                  </a:lnTo>
                  <a:lnTo>
                    <a:pt x="2266" y="572"/>
                  </a:lnTo>
                  <a:lnTo>
                    <a:pt x="16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5" name="Google Shape;1117;p45">
              <a:extLst>
                <a:ext uri="{FF2B5EF4-FFF2-40B4-BE49-F238E27FC236}">
                  <a16:creationId xmlns:a16="http://schemas.microsoft.com/office/drawing/2014/main" id="{BC4F206A-F268-468F-B056-14CE4FABA9DC}"/>
                </a:ext>
              </a:extLst>
            </p:cNvPr>
            <p:cNvSpPr/>
            <p:nvPr/>
          </p:nvSpPr>
          <p:spPr>
            <a:xfrm>
              <a:off x="564175" y="1725375"/>
              <a:ext cx="56675" cy="56675"/>
            </a:xfrm>
            <a:custGeom>
              <a:avLst/>
              <a:gdLst/>
              <a:ahLst/>
              <a:cxnLst/>
              <a:rect l="l" t="t" r="r" b="b"/>
              <a:pathLst>
                <a:path w="2267" h="2267" extrusionOk="0">
                  <a:moveTo>
                    <a:pt x="1696" y="1"/>
                  </a:moveTo>
                  <a:lnTo>
                    <a:pt x="1" y="1696"/>
                  </a:lnTo>
                  <a:lnTo>
                    <a:pt x="572" y="2267"/>
                  </a:lnTo>
                  <a:lnTo>
                    <a:pt x="2267" y="572"/>
                  </a:lnTo>
                  <a:lnTo>
                    <a:pt x="16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6" name="Google Shape;1118;p45">
              <a:extLst>
                <a:ext uri="{FF2B5EF4-FFF2-40B4-BE49-F238E27FC236}">
                  <a16:creationId xmlns:a16="http://schemas.microsoft.com/office/drawing/2014/main" id="{D5FC3D44-960F-4A11-81C0-78D51C03DAD2}"/>
                </a:ext>
              </a:extLst>
            </p:cNvPr>
            <p:cNvSpPr/>
            <p:nvPr/>
          </p:nvSpPr>
          <p:spPr>
            <a:xfrm>
              <a:off x="399600" y="1724925"/>
              <a:ext cx="56675" cy="56675"/>
            </a:xfrm>
            <a:custGeom>
              <a:avLst/>
              <a:gdLst/>
              <a:ahLst/>
              <a:cxnLst/>
              <a:rect l="l" t="t" r="r" b="b"/>
              <a:pathLst>
                <a:path w="2267" h="2267" extrusionOk="0">
                  <a:moveTo>
                    <a:pt x="571" y="1"/>
                  </a:moveTo>
                  <a:lnTo>
                    <a:pt x="0" y="572"/>
                  </a:lnTo>
                  <a:lnTo>
                    <a:pt x="1695" y="2267"/>
                  </a:lnTo>
                  <a:lnTo>
                    <a:pt x="2266" y="1696"/>
                  </a:lnTo>
                  <a:lnTo>
                    <a:pt x="5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17" name="Google Shape;1119;p45">
              <a:extLst>
                <a:ext uri="{FF2B5EF4-FFF2-40B4-BE49-F238E27FC236}">
                  <a16:creationId xmlns:a16="http://schemas.microsoft.com/office/drawing/2014/main" id="{5B77EC46-C219-4724-9D07-B2603DD106E3}"/>
                </a:ext>
              </a:extLst>
            </p:cNvPr>
            <p:cNvSpPr/>
            <p:nvPr/>
          </p:nvSpPr>
          <p:spPr>
            <a:xfrm>
              <a:off x="564175" y="1889975"/>
              <a:ext cx="56250" cy="56675"/>
            </a:xfrm>
            <a:custGeom>
              <a:avLst/>
              <a:gdLst/>
              <a:ahLst/>
              <a:cxnLst/>
              <a:rect l="l" t="t" r="r" b="b"/>
              <a:pathLst>
                <a:path w="2250" h="2267" extrusionOk="0">
                  <a:moveTo>
                    <a:pt x="554" y="1"/>
                  </a:moveTo>
                  <a:lnTo>
                    <a:pt x="1" y="572"/>
                  </a:lnTo>
                  <a:lnTo>
                    <a:pt x="1696" y="2267"/>
                  </a:lnTo>
                  <a:lnTo>
                    <a:pt x="2249" y="1696"/>
                  </a:lnTo>
                  <a:lnTo>
                    <a:pt x="5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grpSp>
        <p:nvGrpSpPr>
          <p:cNvPr id="18" name="Google Shape;1144;p45">
            <a:extLst>
              <a:ext uri="{FF2B5EF4-FFF2-40B4-BE49-F238E27FC236}">
                <a16:creationId xmlns:a16="http://schemas.microsoft.com/office/drawing/2014/main" id="{28670CE2-3F5A-45C8-A97A-CFCE7359FBB7}"/>
              </a:ext>
            </a:extLst>
          </p:cNvPr>
          <p:cNvGrpSpPr/>
          <p:nvPr/>
        </p:nvGrpSpPr>
        <p:grpSpPr>
          <a:xfrm>
            <a:off x="9561072" y="1526799"/>
            <a:ext cx="1259327" cy="1111766"/>
            <a:chOff x="2847150" y="1805000"/>
            <a:chExt cx="279275" cy="239100"/>
          </a:xfrm>
        </p:grpSpPr>
        <p:sp>
          <p:nvSpPr>
            <p:cNvPr id="19" name="Google Shape;1145;p45">
              <a:extLst>
                <a:ext uri="{FF2B5EF4-FFF2-40B4-BE49-F238E27FC236}">
                  <a16:creationId xmlns:a16="http://schemas.microsoft.com/office/drawing/2014/main" id="{E8C30743-83C4-4AF0-A138-6AA3E39EB3E0}"/>
                </a:ext>
              </a:extLst>
            </p:cNvPr>
            <p:cNvSpPr/>
            <p:nvPr/>
          </p:nvSpPr>
          <p:spPr>
            <a:xfrm>
              <a:off x="2847150" y="1805000"/>
              <a:ext cx="279275" cy="145450"/>
            </a:xfrm>
            <a:custGeom>
              <a:avLst/>
              <a:gdLst/>
              <a:ahLst/>
              <a:cxnLst/>
              <a:rect l="l" t="t" r="r" b="b"/>
              <a:pathLst>
                <a:path w="11171" h="5818" extrusionOk="0">
                  <a:moveTo>
                    <a:pt x="5585" y="0"/>
                  </a:moveTo>
                  <a:lnTo>
                    <a:pt x="1" y="5317"/>
                  </a:lnTo>
                  <a:lnTo>
                    <a:pt x="607" y="5817"/>
                  </a:lnTo>
                  <a:lnTo>
                    <a:pt x="5585" y="1089"/>
                  </a:lnTo>
                  <a:lnTo>
                    <a:pt x="10563" y="5817"/>
                  </a:lnTo>
                  <a:lnTo>
                    <a:pt x="11170" y="5317"/>
                  </a:lnTo>
                  <a:lnTo>
                    <a:pt x="55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  <p:sp>
          <p:nvSpPr>
            <p:cNvPr id="20" name="Google Shape;1146;p45">
              <a:extLst>
                <a:ext uri="{FF2B5EF4-FFF2-40B4-BE49-F238E27FC236}">
                  <a16:creationId xmlns:a16="http://schemas.microsoft.com/office/drawing/2014/main" id="{0A3C7647-DF99-4B3C-98BD-576C8E64AF67}"/>
                </a:ext>
              </a:extLst>
            </p:cNvPr>
            <p:cNvSpPr/>
            <p:nvPr/>
          </p:nvSpPr>
          <p:spPr>
            <a:xfrm>
              <a:off x="2887300" y="1850950"/>
              <a:ext cx="199425" cy="193150"/>
            </a:xfrm>
            <a:custGeom>
              <a:avLst/>
              <a:gdLst/>
              <a:ahLst/>
              <a:cxnLst/>
              <a:rect l="l" t="t" r="r" b="b"/>
              <a:pathLst>
                <a:path w="7977" h="7726" extrusionOk="0">
                  <a:moveTo>
                    <a:pt x="3979" y="0"/>
                  </a:moveTo>
                  <a:lnTo>
                    <a:pt x="0" y="3783"/>
                  </a:lnTo>
                  <a:lnTo>
                    <a:pt x="0" y="7726"/>
                  </a:lnTo>
                  <a:lnTo>
                    <a:pt x="3176" y="7726"/>
                  </a:lnTo>
                  <a:lnTo>
                    <a:pt x="3176" y="4407"/>
                  </a:lnTo>
                  <a:lnTo>
                    <a:pt x="4782" y="4407"/>
                  </a:lnTo>
                  <a:lnTo>
                    <a:pt x="4782" y="7726"/>
                  </a:lnTo>
                  <a:lnTo>
                    <a:pt x="7976" y="7726"/>
                  </a:lnTo>
                  <a:lnTo>
                    <a:pt x="7976" y="3783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endParaRPr>
            </a:p>
          </p:txBody>
        </p:sp>
      </p:grpSp>
      <p:sp>
        <p:nvSpPr>
          <p:cNvPr id="21" name="Google Shape;446;p29">
            <a:extLst>
              <a:ext uri="{FF2B5EF4-FFF2-40B4-BE49-F238E27FC236}">
                <a16:creationId xmlns:a16="http://schemas.microsoft.com/office/drawing/2014/main" id="{4B2BB0E9-7F15-4ED9-A93A-2831F56C4377}"/>
              </a:ext>
            </a:extLst>
          </p:cNvPr>
          <p:cNvSpPr txBox="1">
            <a:spLocks/>
          </p:cNvSpPr>
          <p:nvPr/>
        </p:nvSpPr>
        <p:spPr>
          <a:xfrm>
            <a:off x="3115350" y="2742060"/>
            <a:ext cx="2676019" cy="2270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ມີຄວາມເເຕກຕ່າງ</a:t>
            </a:r>
          </a:p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ທຸກຄົນເຂົ້າເຖິງໄດ້ງ່າຍ</a:t>
            </a:r>
          </a:p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ມີຄວາມຫນ້າເຊື່ອຖື</a:t>
            </a:r>
          </a:p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ມີຄວາມຫລາກຫຼາຍ</a:t>
            </a:r>
          </a:p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ຊ່ວຍຮັກສາສິ່ງເເວດລ້ອມ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E2FB68-1240-430F-93A9-424217547F04}"/>
              </a:ext>
            </a:extLst>
          </p:cNvPr>
          <p:cNvSpPr txBox="1"/>
          <p:nvPr/>
        </p:nvSpPr>
        <p:spPr>
          <a:xfrm>
            <a:off x="2740216" y="2245843"/>
            <a:ext cx="26760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STRENGHT</a:t>
            </a:r>
            <a:endParaRPr lang="en-US" sz="32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C99FE7C-EAB4-44DC-9EAB-A09F04C050C3}"/>
              </a:ext>
            </a:extLst>
          </p:cNvPr>
          <p:cNvSpPr txBox="1"/>
          <p:nvPr/>
        </p:nvSpPr>
        <p:spPr>
          <a:xfrm>
            <a:off x="6885054" y="2245843"/>
            <a:ext cx="25667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3"/>
                </a:solidFill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WEAKNESS</a:t>
            </a:r>
            <a:endParaRPr lang="en-US" sz="3200" dirty="0"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  <p:sp>
        <p:nvSpPr>
          <p:cNvPr id="26" name="Google Shape;446;p29">
            <a:extLst>
              <a:ext uri="{FF2B5EF4-FFF2-40B4-BE49-F238E27FC236}">
                <a16:creationId xmlns:a16="http://schemas.microsoft.com/office/drawing/2014/main" id="{D83290EB-78D8-4FF9-A61A-528F3B765A61}"/>
              </a:ext>
            </a:extLst>
          </p:cNvPr>
          <p:cNvSpPr txBox="1">
            <a:spLocks/>
          </p:cNvSpPr>
          <p:nvPr/>
        </p:nvSpPr>
        <p:spPr>
          <a:xfrm>
            <a:off x="7260188" y="2757449"/>
            <a:ext cx="3660415" cy="2270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ເປັນ </a:t>
            </a:r>
            <a:r>
              <a:rPr lang="en-US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website</a:t>
            </a: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 ໃໝ່ທີ່ມີຄູ່ເເຂ່ງຫຼາຍ</a:t>
            </a:r>
          </a:p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ເງີນທຶນທີ່ໜ້ອຍ</a:t>
            </a:r>
          </a:p>
          <a:p>
            <a:pPr indent="-457200">
              <a:spcAft>
                <a:spcPts val="2100"/>
              </a:spcAft>
            </a:pPr>
            <a:r>
              <a:rPr lang="lo-LA" sz="1800" dirty="0">
                <a:latin typeface="Phetsarath OT" panose="02000500000000000001" pitchFamily="2" charset="2"/>
                <a:ea typeface="Phetsarath OT" panose="02000500000000000001" pitchFamily="2" charset="2"/>
                <a:cs typeface="Phetsarath OT" panose="02000500000000000001" pitchFamily="2" charset="2"/>
              </a:rPr>
              <a:t>ຖານລູກຄ້າໜ້ອຍ</a:t>
            </a:r>
          </a:p>
        </p:txBody>
      </p:sp>
      <p:sp>
        <p:nvSpPr>
          <p:cNvPr id="27" name="Google Shape;1153;p45">
            <a:extLst>
              <a:ext uri="{FF2B5EF4-FFF2-40B4-BE49-F238E27FC236}">
                <a16:creationId xmlns:a16="http://schemas.microsoft.com/office/drawing/2014/main" id="{F04DB004-91C3-413E-9589-32EC2991B173}"/>
              </a:ext>
            </a:extLst>
          </p:cNvPr>
          <p:cNvSpPr/>
          <p:nvPr/>
        </p:nvSpPr>
        <p:spPr>
          <a:xfrm>
            <a:off x="10328827" y="2321996"/>
            <a:ext cx="312554" cy="308935"/>
          </a:xfrm>
          <a:custGeom>
            <a:avLst/>
            <a:gdLst/>
            <a:ahLst/>
            <a:cxnLst/>
            <a:rect l="l" t="t" r="r" b="b"/>
            <a:pathLst>
              <a:path w="9457" h="9065" extrusionOk="0">
                <a:moveTo>
                  <a:pt x="9457" y="1"/>
                </a:moveTo>
                <a:cubicBezTo>
                  <a:pt x="9456" y="1"/>
                  <a:pt x="6537" y="806"/>
                  <a:pt x="4571" y="806"/>
                </a:cubicBezTo>
                <a:cubicBezTo>
                  <a:pt x="4509" y="806"/>
                  <a:pt x="4449" y="805"/>
                  <a:pt x="4389" y="804"/>
                </a:cubicBezTo>
                <a:cubicBezTo>
                  <a:pt x="2337" y="804"/>
                  <a:pt x="660" y="2463"/>
                  <a:pt x="660" y="4515"/>
                </a:cubicBezTo>
                <a:cubicBezTo>
                  <a:pt x="660" y="5175"/>
                  <a:pt x="839" y="5782"/>
                  <a:pt x="1124" y="6317"/>
                </a:cubicBezTo>
                <a:cubicBezTo>
                  <a:pt x="1410" y="6032"/>
                  <a:pt x="1731" y="5728"/>
                  <a:pt x="2052" y="5425"/>
                </a:cubicBezTo>
                <a:cubicBezTo>
                  <a:pt x="2891" y="4622"/>
                  <a:pt x="3872" y="3837"/>
                  <a:pt x="4693" y="3248"/>
                </a:cubicBezTo>
                <a:cubicBezTo>
                  <a:pt x="4764" y="3212"/>
                  <a:pt x="4818" y="3177"/>
                  <a:pt x="4871" y="3177"/>
                </a:cubicBezTo>
                <a:cubicBezTo>
                  <a:pt x="5032" y="3177"/>
                  <a:pt x="5139" y="3302"/>
                  <a:pt x="5139" y="3444"/>
                </a:cubicBezTo>
                <a:cubicBezTo>
                  <a:pt x="5139" y="3534"/>
                  <a:pt x="5103" y="3605"/>
                  <a:pt x="5032" y="3658"/>
                </a:cubicBezTo>
                <a:cubicBezTo>
                  <a:pt x="3854" y="4515"/>
                  <a:pt x="2284" y="5817"/>
                  <a:pt x="1213" y="7031"/>
                </a:cubicBezTo>
                <a:cubicBezTo>
                  <a:pt x="1213" y="7031"/>
                  <a:pt x="1071" y="7173"/>
                  <a:pt x="999" y="7263"/>
                </a:cubicBezTo>
                <a:cubicBezTo>
                  <a:pt x="393" y="7976"/>
                  <a:pt x="0" y="8619"/>
                  <a:pt x="0" y="9065"/>
                </a:cubicBezTo>
                <a:lnTo>
                  <a:pt x="803" y="9065"/>
                </a:lnTo>
                <a:cubicBezTo>
                  <a:pt x="803" y="8761"/>
                  <a:pt x="1267" y="8137"/>
                  <a:pt x="1981" y="7370"/>
                </a:cubicBezTo>
                <a:cubicBezTo>
                  <a:pt x="2623" y="7923"/>
                  <a:pt x="3462" y="8262"/>
                  <a:pt x="4389" y="8262"/>
                </a:cubicBezTo>
                <a:cubicBezTo>
                  <a:pt x="5067" y="8262"/>
                  <a:pt x="5692" y="8083"/>
                  <a:pt x="6245" y="7780"/>
                </a:cubicBezTo>
                <a:cubicBezTo>
                  <a:pt x="9100" y="6192"/>
                  <a:pt x="9457" y="3266"/>
                  <a:pt x="9457" y="1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6">
                  <a:lumMod val="50000"/>
                </a:schemeClr>
              </a:solidFill>
              <a:highlight>
                <a:srgbClr val="FFFF00"/>
              </a:highlight>
              <a:latin typeface="Phetsarath OT" panose="02000500000000000001" pitchFamily="2" charset="2"/>
              <a:ea typeface="Phetsarath OT" panose="02000500000000000001" pitchFamily="2" charset="2"/>
              <a:cs typeface="Phetsarath OT" panose="02000500000000000001" pitchFamily="2" charset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1" grpId="0"/>
      <p:bldP spid="21" grpId="0"/>
      <p:bldP spid="25" grpId="0"/>
      <p:bldP spid="26" grpId="0"/>
    </p:bldLst>
  </p:timing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557</Words>
  <Application>Microsoft Office PowerPoint</Application>
  <PresentationFormat>Widescreen</PresentationFormat>
  <Paragraphs>90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Roboto</vt:lpstr>
      <vt:lpstr>Arial</vt:lpstr>
      <vt:lpstr>Abril Fatface</vt:lpstr>
      <vt:lpstr>Phetsarath OT</vt:lpstr>
      <vt:lpstr>Aldrich</vt:lpstr>
      <vt:lpstr>Calibri</vt:lpstr>
      <vt:lpstr>Roboto Mono</vt:lpstr>
      <vt:lpstr>SlidesMania</vt:lpstr>
      <vt:lpstr>PowerPoint Presentation</vt:lpstr>
      <vt:lpstr>REVIVE GOODS     </vt:lpstr>
      <vt:lpstr>ຈຸດປະສົ່ງຂອງການເຮັດເວັບໄຊ້</vt:lpstr>
      <vt:lpstr>PowerPoint Presentation</vt:lpstr>
      <vt:lpstr>MISSION</vt:lpstr>
      <vt:lpstr>MARKET     </vt:lpstr>
      <vt:lpstr>COMPITITOR ANALYSIS</vt:lpstr>
      <vt:lpstr>PowerPoint Presentation</vt:lpstr>
      <vt:lpstr>SWOT</vt:lpstr>
      <vt:lpstr>SWOT</vt:lpstr>
      <vt:lpstr>Prototype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 IS WHERE YOU ADD YOUR PRESENTATION TITLE.</dc:title>
  <dc:creator>TUF Dash F15</dc:creator>
  <cp:lastModifiedBy>AlexTheDark Real</cp:lastModifiedBy>
  <cp:revision>50</cp:revision>
  <dcterms:modified xsi:type="dcterms:W3CDTF">2024-01-12T01:54:08Z</dcterms:modified>
</cp:coreProperties>
</file>